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74" r:id="rId4"/>
    <p:sldId id="269" r:id="rId5"/>
    <p:sldId id="270" r:id="rId6"/>
    <p:sldId id="271" r:id="rId7"/>
    <p:sldId id="272" r:id="rId8"/>
    <p:sldId id="257" r:id="rId9"/>
    <p:sldId id="263" r:id="rId10"/>
    <p:sldId id="261" r:id="rId11"/>
    <p:sldId id="275" r:id="rId12"/>
    <p:sldId id="260" r:id="rId13"/>
    <p:sldId id="276" r:id="rId14"/>
    <p:sldId id="259" r:id="rId15"/>
    <p:sldId id="277" r:id="rId16"/>
    <p:sldId id="262" r:id="rId17"/>
    <p:sldId id="278" r:id="rId18"/>
    <p:sldId id="2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0AC9-5C36-4951-85E7-98084D8CDF6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A557-2654-4247-8BF2-BD2AD2A98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6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4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8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2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!/3 of a </a:t>
            </a:r>
            <a:r>
              <a:rPr lang="en-US"/>
              <a:t>second glances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1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A557-2654-4247-8BF2-BD2AD2A98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66776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98" y="871760"/>
            <a:ext cx="7886700" cy="368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555498" y="1240060"/>
            <a:ext cx="7886700" cy="4658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8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0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98" y="871760"/>
            <a:ext cx="78867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498" y="1962913"/>
            <a:ext cx="78867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1887591"/>
            <a:ext cx="7315200" cy="1452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Reading Gauges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48669"/>
            <a:ext cx="68580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tachometer,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speedometer,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odometer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4C3C-D729-4E76-9E5F-5D8ACB508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9" b="898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6858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Here’s another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BDF6A-E7BB-47B6-A4D4-F47BA714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0" b="725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14500" y="2021482"/>
            <a:ext cx="5715000" cy="2815035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Try this one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C07926-B972-46DC-81D8-F2D773F70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7" r="23654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24050" y="2514600"/>
            <a:ext cx="52959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Try another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ACF9A-7A43-43AF-AD86-3EAEE5FAE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36362" y="2438400"/>
            <a:ext cx="4871276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One more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D3B4B-5A51-41D5-99FC-0990E0E69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8F14F-C92C-4E10-B41B-958CCE23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390144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462088" y="1743075"/>
            <a:ext cx="2743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tachometer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67400" y="1828800"/>
            <a:ext cx="31242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speedometer</a:t>
            </a: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3733800" y="4648200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odometer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52600"/>
            <a:ext cx="6858000" cy="190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Time to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Read Your Speed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You’ll have 6 examples</a:t>
            </a:r>
          </a:p>
        </p:txBody>
      </p:sp>
    </p:spTree>
  </p:cSld>
  <p:clrMapOvr>
    <a:masterClrMapping/>
  </p:clrMapOvr>
  <p:transition spd="slow" advTm="5000">
    <p:sndAc>
      <p:stSnd>
        <p:snd r:embed="rId3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505200"/>
          </a:xfrm>
        </p:spPr>
        <p:txBody>
          <a:bodyPr/>
          <a:lstStyle/>
          <a:p>
            <a:pPr eaLnBrk="1" hangingPunct="1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Each speedometer </a:t>
            </a:r>
          </a:p>
          <a:p>
            <a:pPr eaLnBrk="1" hangingPunct="1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will appear for only one second</a:t>
            </a:r>
          </a:p>
        </p:txBody>
      </p:sp>
    </p:spTree>
  </p:cSld>
  <p:clrMapOvr>
    <a:masterClrMapping/>
  </p:clrMapOvr>
  <p:transition spd="med" advTm="5000">
    <p:sndAc>
      <p:stSnd>
        <p:snd r:embed="rId3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0" y="1466850"/>
            <a:ext cx="9144000" cy="39243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Then you’ll have </a:t>
            </a:r>
          </a:p>
          <a:p>
            <a:pPr eaLnBrk="1" hangingPunct="1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5-seconds </a:t>
            </a:r>
          </a:p>
          <a:p>
            <a:pPr eaLnBrk="1" hangingPunct="1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to write the speed </a:t>
            </a:r>
          </a:p>
          <a:p>
            <a:pPr eaLnBrk="1" hangingPunct="1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on your paper</a:t>
            </a:r>
          </a:p>
        </p:txBody>
      </p:sp>
    </p:spTree>
  </p:cSld>
  <p:clrMapOvr>
    <a:masterClrMapping/>
  </p:clrMapOvr>
  <p:transition spd="slow" advTm="5000">
    <p:sndAc>
      <p:stSnd>
        <p:snd r:embed="rId3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0000" b="1" dirty="0">
                <a:latin typeface="Arial" panose="020B0604020202020204" pitchFamily="34" charset="0"/>
                <a:cs typeface="Arial" panose="020B0604020202020204" pitchFamily="34" charset="0"/>
              </a:rPr>
              <a:t>Ready?</a:t>
            </a:r>
          </a:p>
        </p:txBody>
      </p:sp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Here’s the </a:t>
            </a:r>
          </a:p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first one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on the side&#10;&#10;Description automatically generated">
            <a:extLst>
              <a:ext uri="{FF2B5EF4-FFF2-40B4-BE49-F238E27FC236}">
                <a16:creationId xmlns:a16="http://schemas.microsoft.com/office/drawing/2014/main" id="{122D2509-A6E3-4BAF-B955-55B9F7307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0" r="11000"/>
          <a:stretch/>
        </p:blipFill>
        <p:spPr>
          <a:xfrm rot="5400000">
            <a:off x="1182019" y="-365760"/>
            <a:ext cx="6779963" cy="7589520"/>
          </a:xfrm>
          <a:prstGeom prst="rect">
            <a:avLst/>
          </a:prstGeom>
        </p:spPr>
      </p:pic>
    </p:spTree>
  </p:cSld>
  <p:clrMapOvr>
    <a:masterClrMapping/>
  </p:clrMapOvr>
  <p:transition spd="med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85950" y="2781300"/>
            <a:ext cx="53721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Try another</a:t>
            </a:r>
          </a:p>
        </p:txBody>
      </p:sp>
    </p:spTree>
  </p:cSld>
  <p:clrMapOvr>
    <a:masterClrMapping/>
  </p:clrMapOvr>
  <p:transition spd="med" advTm="3000">
    <p:sndAc>
      <p:stSnd>
        <p:snd r:embed="rId3" name="click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368DAFE-47A8-4859-BB0E-7A54EB3ACEE9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dZlEQxTTS9zwMAAPkNAAAdAAAAdW5pdmVyc2FsL2NvbW1vbl9tZXNzYWdlcy5sbmetV91u2zYUvi/QdyAEFNgulrYDWhSD44C2GFuILLkiHScbBoGRGIcIRXr6cZtd9Wn6YHuSHVF2YqcdJNW7sGDS/r7z851zRA7OPmcKbUReSKNPnbcnbxwkdGJSqVenzoKd//LBQUXJdcqV0eLU0cZBZ8OXLwaK61XFVwK+v3yB0CATRQHLYlivntZIpqfOfBSPw9kcB9exH07CeORNnOHYZGuuH5BvVuanX99/+Pz23fufB6+3uC40dIZ9/5AIWaZ3bzoQBSwK/RjYiB8H5Io5w/rZDxcumO8FxBluv/RDzyNy6QzrZytuEUUkYDH1PZfEHo2DkNlc+IQR1xlemwrd8Y1ApUEbKT6h8k6AjqXMBSqUTO0PiYENXYk2Y26El14wiVkY+jQmgbvbcYZEp8jN+Seojp4sEaYkAoKcFyL/AWxspbZwhJXqxzD1JlMfPqx2YSpXdwo+ZV8/5iQAtYRuQ80IpXhC4lF4BTpBWYV9EOEFVNNFH8Q1oVABhLZhAnzpTTDzwqCuoIhQFnnjx/JJuEZGqwfEkwRwaJ2LjTRVATt1RYm0KaSinxVKPi6gcD3sf6dIG0IktS3XldwIcCFP23WBlhkTt1bm48L7PT7Hnk/cGKRyw2XMbC/XxjhUvzYl4kqZOgCwy9MN14lANyLhFZTSA/wtlan925pD2LUnf1Xyb8TLbee82jZd4JKrVyfHueYxH4bFkue6Qwc9ozpo+W+DzaoCIi1Lka3Ltij2MnHyv3hxbFxzTOl/BtVFlyMjema/bzgUSpxE8FqDbh9J0x1BZlAfMNYyLlV3lBecg6F5LgoY8SJHnr7tYfMSsnYAv4Rs9sAvyYh6rM6PuClk2fo6sUlutPq+vgm8v5UoxZPGN+LWQO8qwTcgAOzLohH95AeM9RJzNxXr8bU/Y7csATi04iWclRC4pGQG8acdOBczsstgMxoPMrE0lUrtKFLy3o5H0KbKmoSsG50ao7e5yeyu4sWuD5rpfHaMF01wUWN0vmewjZQSHI2n0EKW3mc09vGIQEUHBmW8TO5gvN+aSqcdiZpzkUvOMZBts0MFz5O7f7587cjxzJNmF213f+tFAp1WjwfySPZHYEpR/NlGwvDoEGcXXVDbc+QO1/FYaQXcJg8zhsfTGWhMraSmypP2t/Y+wwxHF9Dn9tDjDGc8v4chwYxRvVhsyHUhlP2sPx2pq1JJLfpgjxuRdcDMm8fYde39Am4WSib3zaslRdwOqvqioeCi0ZVsPMUBzJBnfCKVZU9CO7Z3HQsN16yf2m3z7RR/XBX2kjZ4vXdn+xdQSwMEFAACAAgAB1mURCL/h8rVAwAA3Q8AACcAAAB1bml2ZXJzYWwvZmxhc2hfcHVibGlzaGluZ19zZXR0aW5ncy54bWzVV91u2zYUvvdTEBp6WSvpkiU1ZAdBIiNGHduzlK3FMAS0dGxxoUiVpOy6V3uaPdieZIdi4ti108krMqTIhaOjc77z/1EMzj7lnMxBaSZF2ztsHngERCJTJmZt7ybuvj71iDZUpJRLAW1PSI+cdRpBUU4401kExqCqJggjdKswbS8zpmj5/mKxaDJdKPtW8tIgvm4mMvcLBRqEAeUXnC7xxywL0F6n0SAkcKJrmZYcCEsxBMFsdJR3OdWZ5zu1CU3uZkqWIr2QXCqiZpO298Ppuf170HFQlywHYZPTHRRasWnRNGU2Hsoj9hlIBmyWYeAnRx5ZsNRkbe/NkUVBbX8bpcJ2OVCLciExGWHu4XMwNKWGukfnz8Anox8ETpQuBc1ZEuMbYvNve5fxbdTvXYa3g2EcRrdX8XXfxbCHURy+j/cwintxP9xHvy781YdROO73Bu9u4+GwH/dGj1ZY0Y2CBP5mxQKsrCxVAquCBSYr84mgjOOwfVFGDQbHlVM1g1h2GTZxSrkGj/xRwOznknJmljjVBzjVdwDFuS4gMWPbtrZnVAneI5wDxMCwl6uROH67GomT043Ufef9Ma2dUQbUGJpkODwoq0IL/HXRg9pUio3U7DOZSJ6uEoJ8AumA5rC2EtEdE13UPPTIFJvAMdVzxSj3CDOYerIy1uVEG2aqJeyuaxLEwmUHch1tlSLJqNIbFV9V3Q5+0vltIA3o310pnOgp1V9lyVOylCXh7A6IkQTbXOb4XwZkfZnIVMm8kuK6G6I5w+DmDBaQntVx9AFd5CVaItMUHIzz8LFkn8kEplIhLtA5chLKmXb4zb2AC6r1Iyh9iPGVW5He4DJ8/8omSNM5Fcme4DgbkBfmOfAp5i4kuuBcYjXXILAyCS01VP1JWVqp1Umztu+Mzqum20ZWoNhuhvE4THyR4BQzUUJdwIQKIgVfEpogU2g7QnMmS40SNywOWv+nAJ0pYaIKdYbLhs5UCqoO2sHhmx+Pjn86OX3bavp///nX668a3bPniFPrzdHnxZP0XM/qC5L+F6OvUPWWbVeq3E5ouuV09/FzT5PbRBL4luB2811Fyy+R7qLwfHxxRcZhdNOPo1adYRhIggVLMpymqf1YqWMzvImxHWEd1dE4/KVWGNiXWpsQRrXghrXyeFdHa+yOgdHaEVDrPKFKIIl/F6oDPG9m7nDDE4eznOEGfRdU8tRWfzsL/S9M8k1fTo6GnolJgKokw44+2xS8eKZ+zvK+pIq5p9VdZ+NyE/g7r5H2Tc4Ey7GO9ktkdffsHB8d4HVp56tGA9E2r+Sdxj9QSwMEFAACAAgAB1mURI0O8Ly9AgAAVQoAACEAAAB1bml2ZXJzYWwvZmxhc2hfc2tpbl9zZXR0aW5ncy54bWyVVm1v4jAM/r5fgbjvdPfKTsqQNsZJk7jbtE37nramjUiTKnHZ8e8vSZM1BTp6WJOI/Ty2YztmRG+ZWFxMJiSTXKpnQGSi0FYTdBOWX0/TBlGKWSYFgsCZkKqifLr49Mt9SOKQ51hyB2osZ0Mz6MLM3WcMxcf4PrcyRMhkVVOxX8tCzlKabQslG5GfTa3c16A4E1uDvPw5X64GA3Cm8R6h6uW0urIyjlIr0BpsSj9WVs6yOE2Bh0iX7jOS04X6+PYHtB3TDB3t5rOVIVpNC+gX+erGyjBeGO/9rsytfExA+IsG+vWLlUEop3tQfed336wMMmTd1P8zI7WShS1on/NxE985XNLcPD+b1aWVswR7IRvobBd8edxd7yKQ/xq/e2Kfq5L80db1YCHYpqccFqgaIEk4tTZdyreHBs37CPZY02EeTc6PtNGw2FCuPaxTdsAneGMij1Fe00FeJW8qWLYJx8i+oSMsl7duWcTYd12Uo4KdV3ZXiZQd8o8p7BEyUnbIZ85yeBB8fwQ/tLSc0ORb6tsZ1d9n32uAMYOg5ph71+EUrDbU2r5dHcX2ioCpZA4LbfN5YRXYzpHE6dqckqOkiKA7VlBkUvy2uHT/jFBrkhzo/aydniyCDDmcGjiXolnTcb/c+eJsPUj7s9DdrT1P0Gzx6ylFpFlZmZ8lPZ14nnkmpi7T5DTD7kkDB3UvNjLiuNhDpIqqLagXKfnYMEIi6LHuZfu6huAkiWpAktNVJt7JqfKLpkpBrUzXGISp6etaXMmKkps/fGXwBnkw+rYMWFsqlsafoOx9KiOFnwGgKivDzLaH1lI1HBmHHXBvjRTuxkNXI9pM+NC83eAaNhhPnNeMGkm/KbpR6W+QSH8C/2rS6jk+sIyYeqSpdjfrvfuwhiPXvc0ctpkdvniRubOfpZ5nYz8uoVHafyf/AVBLAwQUAAIACAAHWZRETmva9qsDAADuDgAAJgAAAHVuaXZlcnNhbC9odG1sX3B1Ymxpc2hpbmdfc2V0dGluZ3MueG1s1VdRc9o4EH7nV2jc6WNx0kublDFkMokzYUqBA+eunc5NRlgLViNLriRD6dP9mv6w/pKurISEkqTmru1dhwfwevfb3W/Xn3B0+CEXZA7acCXbwW5zJyAgU8W4nLWD8+T0yUFAjKWSUaEktAOpAnLYaURFORHcZGOwFl0NQRhpWoVtB5m1RSsMF4tFk5tCu7tKlBbxTTNVeVhoMCAt6LAQdIlfdlmACTqNBiGRN71SrBRAOMMSJHfVUXFmcxGE3mtC08uZVqVkx0ooTfRs0g4eHRy5z7WPRzrhOUjXm+mg0ZltizLGXTlUjPlHIBnwWYZ17+8FZMGZzdrB0z2Hgt7hJkqF7VugDuVYYS/SXsHnYCmjlvpLn8/CB2uuDd7ElpLmPE3wDnHtt4OT5GLc657EF/1BEo8vzpJXPV/DFkFJ/DrZIijpJr14G/+68GdvhvGo1+2/vEgGg17SHd5EIaNrhEThOmMRMqtKncKKsMhmZT6RlAvcta9oNGBxWwXVM0jUKcchTqkwEJB3Bcx+L6ngdolLvYNLfQlQHJkCUjtyY2sHVpcQ3MB5QCwMZ7laiWcvViuxf7DWeuiz37R1Z5URtZamGS4P2qrSovC26dptquRaa+6aTJRgq4amyLLAXo40pyIg3GJv6equdQzYUy6Qfxe725xKu9FcmlFt1jhc8ehWOe287SsL5i/fnDfd5/qnKgUjS1USwS+BWEVwcGWOvzIgtx8PMtUqr6yCGkuM4AzInMMC2GGdRG8wRV5iJEpHIcD6DO9L/pFMYKo04gKdo8ignRuP39wKuKDG3IDS6xof+6Xv9k/i149dg5TNqUy3BMdpQ17YH4FPsXepMIUQCtm8BYHMpLQ0UM2HcVa51Wmzdu6Mzquhu0FWoDhujvV4TLyR4hZyWUJdwJRKoqRYEpris2/cCs25Kg1a/LJ4aPOPCvShhMuq1BkeKJhMM9B10HZ2n/629+z5/sGLVjP8/PenJw8GXenhUFCXzQvi8b2CWy/qK9n9RtAD4rsRe6p07jaUbSS9+0C5Er5NIYlCJzt3K1gltD9HwMbx0ej4jIzi8XkvGbfqjLevCFKQZrgfU/eHok7M4DxBguM6rsNR/EetMpDpWrsdj2vBDWr18bKO18gL+/CWqNc6IaiWKMu/hGsfT5CZP67wDBE85/hM/BLicN9z+u915adow8P/brxyfC9tAKrTDGf0w+b636vpdyXs/8SBv1q9M6y9JEThna9jDbSvv6N2Gl8AUEsDBBQAAgAIAAdZlETeHfV+mAEAAB8GAAAfAAAAdW5pdmVyc2FsL2h0bWxfc2tpbl9zZXR0aW5ncy5qc42Uy27CMBBF93xF5G4rRJ/Q7lChUiUWlcqu6sIJQ4hwbMt2UlLEvzc2r9iZlHo2+Opw5xF5tr2oPiQh0XO0db/d/d2/Ow2sZlQB177OOvTc6kSzbAHzLAeWcSABUlpkSZmGk747I5gz4c41rj4MSN3wIwKB5cm/ISoE1BhYIuA3Bm4w8ef4716jrX1LjUHHhTGC9xPBDXDT50Ll1DHk6tWdZosBLEpQF9AlTcAzHbrTRZ4dH4Y2mlwickl5NROp6Mc0WadKFHzRlX9VSVD1J1/vgcHT8GXq2bFMmzcDeZh4OrLRTUoFWsMh7+PUBgozGgNr+A7c+QP1jNsNBXSZ6cwc6fGNjSYtaQqtKY3GNnyM116taQ5ttDkDG7Mn7m5teASjFaiW1eTehgcKWch/fECpRGon0kLbMz+hTNBFxtND6oENlLPFWtuu6Z0bdeVPiPeERPCEVtjry7tWB/bwA82gL1cHaWdYWoaJWF6BgRIBgxV5rMaEe8TePyNCjaHJKq/XQ70c6zFQtQY1F4LV5X9dKjTM1dv9AlBLAwQUAAIACAAHWZRE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B1mURHbUUCiCAAAAlQAAABwAAAB1bml2ZXJzYWwvbG9jYWxfc2V0dGluZ3MueG1sLcsxC8IwEAXgvb8i3K42pYJD0y7iaIfG+QjtIYHkriRB9N8b0O3x3veG6R2DelHKXtiAPragiFfZPD8NPOztcAGVi+PNBWEywAJqGpshyOrCQqVUmNUe3IeSpVhDobuLVfplT3XE7GtL+CM4X2eLwsEzoT53HbZ9q3WP5f+F09h8AVBLAwQUAAIACAB0p4l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HWZREQSlRPcYHAAC3HQAAKQAAAHVuaXZlcnNhbC9za2luX2N1c3RvbWl6YXRpb25fc2V0dGluZ3MueG1srVnpbuM4Ev4/T0F4MMDun/iQz4HbCx10IrSvsZSkexcLgbYYW4gseiTa3Rn4xzzNPtg+yRQpKZYc25HSE6GDVrG+uqtIKv3o2Qv0XcTZxvuDcI8FFuXcC1bR4CeE+kvms3AW0ojyqHqkPHqBy76ZwRMTNKBGnAQuCV1drEaDGhrKH9TtqF2jC29NrdlAnSZu4C4ycEuHtZ5i9BQd1oxGXe9XT0TEckO6pAE/L7Vfza2+BZhBRENuBi79PlDy3NmlvAe3IXE94IsG7aZ4DqnWg9EUD2rWW50WPjRURVHaSG8ZdaN26HR6HbWOcK3ZqikHrdtQGgqqt1r1XvtQ7zRaCrwNe22Q0sS9Nmp2ms2GcWjgBqCRqmpGQz90lF69roI23O3ph+FQ69RqqF6vK03j0GorQ62GgFsBGarSFQFUDEVT2gdVU+tdBQ31oTZsHrCB23oLdRu4Xasdmpqm1GrH4B69y4brSC3sThrOdwSeTcHZVVFb1TPF1V/uwhCYbbrZ+oRTFJAN/VTxrG0IVepEHpCpA0svNHSmxtR2WOB7AXXqrUbDqTVr9XrT4Qm4ktSwrPdUYmp6nhoTgSz0DT6mrl+V4FSS9C7bXlk68txPlcWOcxbcLFnAweWbgIUb4lcGP8cVmMSnCJLtaVgG90SW9KiuI3+KwhJd0BXwXAMt2WZLgpcRW7GbBVk+r0K2C9xCZq5ftjSEOD8Dd63X0fFVRb4XcROSkLMPd8VTHLaFqRdRYV4bi6cQ0icL6qcaa/KnBO6o8v2InED3XuRxCVXr4rkG3ZIVzSegq4rnOiYALfmsdcTzPojT7xzYFTFEGlfZZVfllcRD9yqKbXfbsvW0DdlKBDuPez/RrzifwQwLVsLCmngKgYSDQmGhLCVhk/4bJ4zJ6+ks6W9ACyQ3O1wSkhQ50xx9Op6pk6/OaHo7dTTztjLQ465Eoi3/0Wh3v9db7X/2qwmuoCRrrI5GeVlICmvVisma2PPpyAGBeORM8Be7MhC/S0On9/bInODKIPlPaQGzOX6oDMTvItD7+RxPbMcamQZ2TMuZwH4g4jLCNjYqg69sh9ZkTxFnaO/Rb4ivKYLx7IUURb7nygUxsr1gRwvoM+bqozm5dezpdGQ5eGKklMoABy4yQvINyqG8oLlq4TnICAnsxx+DOzL/UgJSfb+0kDvz9m4E/2xhyJ23Wvvwj3/AmhmeQP5oUAA4xpal3mJHm36BzEHFTUuCpp+h0D6XBH3FFlQGtgrAJuqDeava5nQiimuOLXtu6q+VtSQBgsPHCyLLJeAQ7B57j+0ioIhio25cY1FpRRb+7R7K2lRHZ0o4lom8QBbzyttTsCJ0C2UK2krHhsjVb/fmv52hao6w4UDyjOmjY8uuF/oItEfAOCK+z4QboJq4exIsKVrQJdlBib0Am+u5km1LwHlhzO877w9EeNJavyRdOTHwl19uftg60x7BWHkkYVCsxU6k5SbDW5c3cPYE08XBkb/nSyYeN3+XIX+DdzPVsi66ViRHP+7XiQkfcMqCusdz2BhhHGgeKwXCY6gYmIEb4vmlgOZkCOrkLRtO7yESV59SAh4giDkJDxDcciIesWaZtggXXYiTZAGwDHucwPNJF+d9n8KV7TXxC/rEoLl9SvaQEqB7UVwJNx/TVzbD6QgVgy47kxNBEzBrJT+CIDDM9zbiSF1M7P0Yp9GM52guJI9s57tyaPnes5ylkKrdJo7MNk5brPcpZBtJ9UmUdkk8zf/1g4bELs5jvbOMzgJyLazO9TvoMalhZFvOSNUwFPuEoQ3hyzXsCE/iEF1cVnzcMvBQBXlJmCxKwuX6/3/+r7iYE3tiKkqov5aVA60oBgl+lfefCeM0+m8BObaq5aHypSAwOa2m0OKHV5nVJJaqbav63RgSb8k8s124LLT7Z4WM1flnGAfyLFUZjEn4DOPEZswvK0i6LwqEl7bheIjfcfFtpST8hwercN42Z45qGPJ2A/ca31s+x/uTiwhKPmQgH645JeTpd+oEBs6JSOp6vLxMOfLT3oa+jN+PXbk/uwO8Eo5XRriSsh3P3UADHjJ/Ju7ubz9WAYP41LDw6YCH4tKSvmU5ojX7luQu4cpSTjlnYMJMnOoGT8SPEuYj8ZR9TuGS42Z5E8op4wPzYdTpsTtZ/vzCKUzXNflxK4t4pb2xHc7cydLR0QzxlH8Cl/o3/BniKb8lNoApHPLfgE5Xssj0g4NGwiw9k7vEtzPJAyYaECC6ibL0Lc8jTBiJL09RxqaEkOfcMJcO5EZmexua9LOgZS2uXjC5H7xuyWOBWbxYnG4j8WE1Rz+Wb/V6/fa5x316ubilG9CC2ezL959KRbEffyA9jUVMRfxlSz9V4LhPluuN+BBeQYmMTxURzfgz9SXcNp1nYpxlkNKa69CNnOdynJdSGYgpXk4Vi7v9OqhffROnfvVahvqJ2MsJDHabBQ0x1IBH09rM07Lc6/RLw4M8Y6UsSWIvrGYF8DXIDuDEn+rKEHJ1JY82aa/EL9n1zc7nnk/31E94MoRMbK6734+gy67XtspH9IlnqzuhlG6CZNIdSzE/ATP0iyh5TclN/fxKyZ7jZBFJ78/MqnTzySg7sx+lU1qUe3ZAM36S9uoZXcB7Kfz9anabhRn15k9NpzSAgryLf5v9C1BLAwQUAAIACAAHWZREEYB7fHcKAAAwGQAAFwAAAHVuaXZlcnNhbC91bml2ZXJzYWwucG5n7Zl7WFJpGsBP03VqzeZSNqZSzc5lm0m3C+UNHe1iTV5qTElUbKKVBJOSQIWAnpymbYxwsh0bU8ks0UEhKbygQLOmdBllC7kYAaYmKSLj5aCCyBx0d3af/W//Xv84z3ne7/zO+77n/d73e79zzqWD0RFuyz2XAwDgtn/f7q8AYOFxAHirZdkSaITybcsm6LSA+FVEOMDr8BqAhEXYsKgwAKhlrZj+ejEkv31qXwIRAN494zoW6FNh2QCwtnX/7rDD2WizTsxKVK5pezWtvnatbEXy7guVG5+tf3b75s2b+3KvffzurXPbvxDdXvGNe7v4swlfAVGQ2ma9bCzxl//g01orr5NRvdKc/ZqCIOzT7KnR111+0ulM65g8VGrte/weZJp30/4TiluE93Yu6SJIHTuiIZ+7bYepYLb3cTk7FOa+yCXH5YpXCpB8NHMpdMupYOWxrEHaZQUTErxihJoSGGP6dPM7AHCut2pN0zYdNPxg5O2tkLwqDFK3auMjaCR80QcA8MVf1y8EgGXvQOEBNpz/AwCs352/AAC+WTYPz8Pz8Dw8D8/D8/A8PA/Pw/PwPDwP/7/DmcYJAyMUorr7//dXyvzc80OteR5Yd1hIcBPDOdOla8qSh9jefGg9iI/HI/FH8AE1WwDAwidJg81LDR4gWMiX2HB8Gt47kUiZOWOw5NlsrEaCIehRKYJKto7IYKyUz+1cYTW8ROUJnJuQKzgxMaO395gTTY1R8pw4WfExv86JM4VGKV+cO/Rz7tJej0evcFEcoR7FeJ7p7XxUUrUQaECDudbYy7XWKSObJafGySKJMWE0At9+/Ik+rH9IA3Ih7RTS0LYCkqGjcwHgxaM/oFn04tN80pcVRklRf/FVm0+K8fFlcW667VaDKK0GufN0aqZ6GwkAmrl60nZzbXT7+Eukojg21mAaaISF5+veVaD4GT2/9PliBwEgG0mrO/EipeTWwBS/IoBTYW1Xgzlbw8gHIvHion6vlnENABTz9RLyE/Y6bZHqKLw9YA+oah2YshyY01QRYGS6viQE0z0UmIXAKUnszEdrCtLc4iGTcdIXDFQubZkg8RjKpNyO9UReqt2K2AEA9yJYPkzqT7E7alpwRcQnPqH0YF4Lb2OYtQvLLqGNte/k0xygGss+O/o4sV4Nau++CSClD0wViMT9E69BOsqALrTPSCZ78oisBGdIgtF7Tn9QRo8Jyg7GFUfiXQI3bbPLB7LSEE8vD7MOcNilDpuJ75RfrI9YjIQhezlsOgWf0bqXGchL2j5oLTIUqu1pNGrysJ06Nfo60VmpwqikMeWsgM77Km5aB7lTnYIP9m7iDtQuALLVcfRWhy3XUVfqpSk9V1mwVojVDYMqTDxpY5ml3JdP/FKH1JH16KmNClR1RUBhFf9OaS8lmcGknX8tKPhQSCflUK/eGa7n8WkzgVhTvvAEciq4i7kkYWmUI2EFKkY0U13bdpAZmFqSmHcY03SQRnM0og0skv7vVjOp8crAiGPCwJJFMqTRs3OAGMQP1zKf0KJYbsAD7eC9XQo0DmlkXrlKYoi8Y0qDG8fpFL9kaoun1vE1+48BFt1xjx9VGHh7YySLZJHonBPos54kaiuOSQpNOh1fru69VWu+RPO25QjWrRCYj1VL7MNN6nqSWK3xyYoNi8fYo9j9SfVQtimKPcWp3nXwQZim7NAO19wSpn9tce8NwcHgKkfGBQ0l2RKjRmS0KsaM8pQUw4Y4jJhdM/Ozg2Kt6ldVInopQ7wKeEIU0VdRXpqSUq9zWgQelgCwGR/6MkzkJkcb8lTDq8AX11V9G3euOW68ENsl6cale2Dtbl1oqdgw8+1JlkEPpcOIfbHWr8O8U+yUeGv54KrZsHhjauibDvqJMt8kenBkS4Bupmmy5juFj0COUr42zzSAly7re1UNJ/xeYJmqycFJ7fBHWfCax1BO/kgaJ+qHnfXUsbHxQOuIFv65WKKuZaUo8RhUQd4ygRONhkktfHSlaYup2EaMc/7Zdn1XlKtmIgdhurIt8RWz5tLchXzP1SuF7pu9UWAuKBJPcITqIcSg9bqEnVZN7Q3hqqgPV/6AEZe7bHqCSSY814jE3qek6O1TIponyUFJ8S6Dq7ZlcEk0jpZ/DDL+8kg+6RKf/QznIDfxxj21rV30XXVqvp/oueGueUSrNWUydtlCbBf+4adK6yDdUFHg7V1K6/vmPf92aWyvM/w7PZscqax0pNHo6TotCApjkmuw0sC+QTm9qef+Jwbl/Y+hrP8LrlOtkzeVGnPC6kLkAkSAQBJXm5FCwDv8jTr6akVRUl/b+WrpFOSiv/CoI9z0paXWR034ZIiwL2hvPmigRhJ52tn68cXpBhc3IvB1DuoNn3XAuZ3DenHQcLn1EAaxq053L2OCIzbq2iKYT2/dkq9Vlt6NuZrOeO9VyFxyxJazIyz2evtU8kTPaiJctEUllwvRhqeqjJTfc+OOqXkvYuo5KJI02BYj8zQyZSVGbU9kmT3wpgAw3GL/1OEPlbde0n1Augo3TkJgxVIyunsI51o7jFsdzbjqQ/GMaHzCXJwIUgf5ZYS5fK95A0f75H6oOYtwkvG0Z8+EQrXtJCknMBWpKJqt7GdyDKIlDsNeb8rSgzPNbSL3DNlyAeVkJD7z+3Vugq8uiHxPMatQQfcpnStOUUzJmymb+yiousPZSjDR+zjkEY9wMBltKUcvQ3D4QZaQp9YbzfzZ0koezxPsraE6xGpGIJ2SDgB6snPGcdpPyPUUXizO+Cw2v8bib9pXdYjaZNafoRpoqdV7LRfd4TWy2WwyqV9Ky8RtOx6pjBqcH9oUiz8kWmfLQR4YpxViFiWIP64AG35hLv3g3pyxmkN1VwY0s6ubNs/Db8bR0L5h0yLf5eUD34RVPag0BXUOjuaoclZ/SnOcuYqBKShz6xq+yQe8IhRJYs4mkTNvq277EmKs445qgmIIFOOK6yibO/HHUKynvzcBmHbbFXhF72yQk9Ujzu/FrArhkShitK5XxpIJNRfWN31UIURHEclxoQve1P+Jhwkku549FercXhOHOemoi9B0XUNk/3o06WLy2/9S62FsPcIcmHS5728QUyfaaMqquX4VByaudqdxj713vP7hbCZuiXStklOuNn5HXiAmVMBd5pVQ/5bBNRfnzOseho5SLru0NRyhffsfHfLNs/KI3jFD4RympMZyctQDP1kYi4HJfN1DunnH9VI7FH0cj2hozsqn7eNgCE98sRVXaJuah5t8MK4nIROVTvZQHVceGfXPlt9a5jRocqwrBe53pgnPeReSLYcQbaGjIrkp2/kZ8ODicGdoTN1TCXiN+mrtJ1tcnHlXnqz/l/eBB2lVsDPsHnqOmmaqsoYjOJjih5qgR09qOzrPnij+8S3AP4pTl6LPMtjKQp00r/dde6Okkv/eJ/V1wBjTW/SzX+sP5+mmxuShsnXQ1sm/FFcb5Jwek2d/CF2TxW4mG4ekLQmu/dSNWLf4XlK+ctLEl7YthNiGECUaMeMm8GQ4HRNdXCS/bb/rpwAPxS0ytfsH2d0XfdB69P6iv3VDo8D+PdG7eeFHz/8GUEsDBBQAAgAIAAdZlESeJJdBSgAAAGoAAAAbAAAAdW5pdmVyc2FsL3VuaXZlcnNhbC5wbmcueG1ss7GvyM1RKEstKs7Mz7NVMtQzULK34+WyKShKLctMLVeoAIoZ6RlAgJJCJSq3PDOlJMNWycLEBCGWkZqZnlFiq2RmbAwX1AcaCQBQSwECAAAUAAIACAAHWZREMU00vc8DAAD5DQAAHQAAAAAAAAABAAAAAAAAAAAAdW5pdmVyc2FsL2NvbW1vbl9tZXNzYWdlcy5sbmdQSwECAAAUAAIACAAHWZREIv+HytUDAADdDwAAJwAAAAAAAAABAAAAAAAKBAAAdW5pdmVyc2FsL2ZsYXNoX3B1Ymxpc2hpbmdfc2V0dGluZ3MueG1sUEsBAgAAFAACAAgAB1mURI0O8Ly9AgAAVQoAACEAAAAAAAAAAQAAAAAAJAgAAHVuaXZlcnNhbC9mbGFzaF9za2luX3NldHRpbmdzLnhtbFBLAQIAABQAAgAIAAdZlEROa9r2qwMAAO4OAAAmAAAAAAAAAAEAAAAAACALAAB1bml2ZXJzYWwvaHRtbF9wdWJsaXNoaW5nX3NldHRpbmdzLnhtbFBLAQIAABQAAgAIAAdZlETeHfV+mAEAAB8GAAAfAAAAAAAAAAEAAAAAAA8PAAB1bml2ZXJzYWwvaHRtbF9za2luX3NldHRpbmdzLmpzUEsBAgAAFAACAAgAB1mURBra6juqAAAAHwEAABoAAAAAAAAAAQAAAAAA5BAAAHVuaXZlcnNhbC9pMThuX3ByZXNldHMueG1sUEsBAgAAFAACAAgAB1mURHbUUCiCAAAAlQAAABwAAAAAAAAAAQAAAAAAxhEAAHVuaXZlcnNhbC9sb2NhbF9zZXR0aW5ncy54bWxQSwECAAAUAAIACAB0p4lEzoIJN+wCAACICAAAFAAAAAAAAAABAAAAAACCEgAAdW5pdmVyc2FsL3BsYXllci54bWxQSwECAAAUAAIACAAHWZREQSlRPcYHAAC3HQAAKQAAAAAAAAABAAAAAACgFQAAdW5pdmVyc2FsL3NraW5fY3VzdG9taXphdGlvbl9zZXR0aW5ncy54bWxQSwECAAAUAAIACAAHWZREEYB7fHcKAAAwGQAAFwAAAAAAAAAAAAAAAACtHQAAdW5pdmVyc2FsL3VuaXZlcnNhbC5wbmdQSwECAAAUAAIACAAHWZREniSXQUoAAABqAAAAGwAAAAAAAAABAAAAAABZKAAAdW5pdmVyc2FsL3VuaXZlcnNhbC5wbmcueG1sUEsFBgAAAAALAAsASQMAANwoAAAAAA=="/>
  <p:tag name="ISPRING_OUTPUT_FOLDER" val="S:\production\ODOT\Online_Project_2014\Conversions\Product\Postable_content\c2s1p2what"/>
  <p:tag name="ISPRING_PRESENTATION_TITLE" val="PBppt2What'sursp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be5cefd782f4e849a58ed6571fa1b5e9cb7e9ba"/>
</p:tagLst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1266</TotalTime>
  <Words>86</Words>
  <Application>Microsoft Office PowerPoint</Application>
  <PresentationFormat>On-screen Show (4:3)</PresentationFormat>
  <Paragraphs>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Lato</vt:lpstr>
      <vt:lpstr>WOU TSE template</vt:lpstr>
      <vt:lpstr>Reading Gauges</vt:lpstr>
      <vt:lpstr>PowerPoint Presentation</vt:lpstr>
      <vt:lpstr>Time to Read Your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another</vt:lpstr>
      <vt:lpstr>PowerPoint Presentation</vt:lpstr>
      <vt:lpstr>Here’s another</vt:lpstr>
      <vt:lpstr>PowerPoint Presentation</vt:lpstr>
      <vt:lpstr>Try this one</vt:lpstr>
      <vt:lpstr>PowerPoint Presentation</vt:lpstr>
      <vt:lpstr>Try another</vt:lpstr>
      <vt:lpstr>PowerPoint Presentation</vt:lpstr>
      <vt:lpstr>One more</vt:lpstr>
      <vt:lpstr>PowerPoint Presentation</vt:lpstr>
    </vt:vector>
  </TitlesOfParts>
  <Company>WOU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PBppt2What'surspd</dc:title>
  <dc:creator>WOU ODOT TSD</dc:creator>
  <cp:lastModifiedBy>Megan McDermeit</cp:lastModifiedBy>
  <cp:revision>41</cp:revision>
  <dcterms:created xsi:type="dcterms:W3CDTF">2012-06-02T18:30:08Z</dcterms:created>
  <dcterms:modified xsi:type="dcterms:W3CDTF">2023-05-01T13:57:28Z</dcterms:modified>
</cp:coreProperties>
</file>