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7" r:id="rId3"/>
    <p:sldId id="294" r:id="rId4"/>
    <p:sldId id="273" r:id="rId5"/>
    <p:sldId id="295" r:id="rId6"/>
    <p:sldId id="296" r:id="rId7"/>
    <p:sldId id="277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F7F3"/>
    <a:srgbClr val="FCF9F6"/>
    <a:srgbClr val="F7EEE5"/>
    <a:srgbClr val="FFEFEF"/>
    <a:srgbClr val="002600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F4C4E-16DC-4CCC-8957-2A1E55C8AC99}" type="datetimeFigureOut">
              <a:rPr lang="en-US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FCD5C-4E9D-43B0-B1D1-C6BE0D69142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577F8-A2F7-46DC-959F-F1E6779930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0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CD5C-4E9D-43B0-B1D1-C6BE0D6914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9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Rehearsal Activity-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CD5C-4E9D-43B0-B1D1-C6BE0D6914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2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C6AA88-461A-4607-9250-6B654F98F5D9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B47-7F6D-4434-822A-A5983D9FB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9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36A2EF-86C5-4163-99EA-B6452447A2CE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23274-6932-4E71-BA15-E9B2DB3677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2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5230FE-9223-48D9-A9B0-5B5C0AD5F1DB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27AF3-A19C-4076-BC90-FB11D184A3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92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4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1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17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894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CD035B-AA7D-4D71-BABE-1A5BE6E25AA4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57B6A-F871-4369-94B4-3116B57475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7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6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FA37E1-FDD9-47F8-B255-32A027170856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8C4BB-61FA-4302-9510-88D6DB386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562F0F-8614-457E-9B70-9CEE4A17179E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ECE9C-6FF2-427C-B5FC-AFCD595D5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6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A3906-59F4-421F-BE53-945DADE57852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00950-A1C6-4972-8B5A-CB21A0F97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6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E6DC8-393E-43CF-89FB-03B2B80B34ED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4BD8B-8641-4917-B8C7-0A28E7F61F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2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67AD47-D33F-48B5-B096-16FF7E73EA04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E6C8C-027F-4D8E-8F52-819D07A699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F27FF-5508-40F2-ADFC-481DD1953406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93D1D-9529-405F-B5B9-4BFA5B43BE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D44CAF-E6EA-4017-85A3-8D3E5D8B5F1D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FE6-1873-4350-9BBA-6809B721D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1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B0E56FD6-BDE4-4814-A163-3735B8FFAA36}" type="datetimeFigureOut">
              <a:rPr lang="en-US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1347F49B-CDCA-4020-9062-DDC03BAFA6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8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vimeo.com/534114227" TargetMode="Externa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hyperlink" Target="https://vimeo.com/53411410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905000"/>
            <a:ext cx="70104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Steering Techniques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car&#10;&#10;Description automatically generated">
            <a:extLst>
              <a:ext uri="{FF2B5EF4-FFF2-40B4-BE49-F238E27FC236}">
                <a16:creationId xmlns:a16="http://schemas.microsoft.com/office/drawing/2014/main" id="{0EA4C5BA-CD3A-4579-B317-B3F08DF2B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1474809"/>
            <a:ext cx="5212080" cy="52120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B23D0-A006-4D59-85B0-FC269715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A8D75D-127D-40A7-AB1D-329C396D5E70}"/>
              </a:ext>
            </a:extLst>
          </p:cNvPr>
          <p:cNvSpPr/>
          <p:nvPr/>
        </p:nvSpPr>
        <p:spPr>
          <a:xfrm>
            <a:off x="5867402" y="3640595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7CA20E-C732-4DAA-9852-3D17CA16DBEB}"/>
              </a:ext>
            </a:extLst>
          </p:cNvPr>
          <p:cNvSpPr/>
          <p:nvPr/>
        </p:nvSpPr>
        <p:spPr>
          <a:xfrm>
            <a:off x="1832609" y="330029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15F662-658A-4FE7-A13A-CA20E5B437E9}"/>
              </a:ext>
            </a:extLst>
          </p:cNvPr>
          <p:cNvSpPr/>
          <p:nvPr/>
        </p:nvSpPr>
        <p:spPr>
          <a:xfrm>
            <a:off x="5334000" y="4813404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CB6511-2DD4-4E8A-9236-83048F78A130}"/>
              </a:ext>
            </a:extLst>
          </p:cNvPr>
          <p:cNvSpPr/>
          <p:nvPr/>
        </p:nvSpPr>
        <p:spPr>
          <a:xfrm>
            <a:off x="1908809" y="438727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7C197-E5E7-4DB7-A74A-7068690BACE1}"/>
              </a:ext>
            </a:extLst>
          </p:cNvPr>
          <p:cNvSpPr txBox="1"/>
          <p:nvPr/>
        </p:nvSpPr>
        <p:spPr>
          <a:xfrm>
            <a:off x="2057400" y="338816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9EE3A-D530-4D8F-8DBA-6DDF9F0CE0C7}"/>
              </a:ext>
            </a:extLst>
          </p:cNvPr>
          <p:cNvSpPr txBox="1"/>
          <p:nvPr/>
        </p:nvSpPr>
        <p:spPr>
          <a:xfrm>
            <a:off x="2152104" y="4554995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E1D7A-33C4-4DC6-B0A9-7187C6105B76}"/>
              </a:ext>
            </a:extLst>
          </p:cNvPr>
          <p:cNvSpPr txBox="1"/>
          <p:nvPr/>
        </p:nvSpPr>
        <p:spPr>
          <a:xfrm>
            <a:off x="6075864" y="376271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1BACE-4B05-44D2-BDC3-D4B90002DB2A}"/>
              </a:ext>
            </a:extLst>
          </p:cNvPr>
          <p:cNvSpPr txBox="1"/>
          <p:nvPr/>
        </p:nvSpPr>
        <p:spPr>
          <a:xfrm>
            <a:off x="5638800" y="4907539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5FE2FA-7451-4CF4-BC29-B12874533EAC}"/>
              </a:ext>
            </a:extLst>
          </p:cNvPr>
          <p:cNvSpPr txBox="1">
            <a:spLocks/>
          </p:cNvSpPr>
          <p:nvPr/>
        </p:nvSpPr>
        <p:spPr bwMode="auto">
          <a:xfrm>
            <a:off x="494016" y="2174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steering starts with the correct hand position</a:t>
            </a:r>
            <a:b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1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305800" cy="1066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&amp; 3          OR          8 &amp; 4</a:t>
            </a:r>
            <a:br>
              <a:rPr lang="en-US" b="1" dirty="0">
                <a:solidFill>
                  <a:srgbClr val="00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knuckles out, thumbs up </a:t>
            </a:r>
            <a:endParaRPr lang="en-US" b="1" dirty="0">
              <a:solidFill>
                <a:srgbClr val="0026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 Placeholder 11"/>
          <p:cNvSpPr txBox="1">
            <a:spLocks/>
          </p:cNvSpPr>
          <p:nvPr/>
        </p:nvSpPr>
        <p:spPr bwMode="auto">
          <a:xfrm>
            <a:off x="228600" y="3429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4800" b="1" dirty="0">
                <a:solidFill>
                  <a:schemeClr val="tx2"/>
                </a:solidFill>
                <a:cs typeface="Arial" panose="020B0604020202020204" pitchFamily="34" charset="0"/>
              </a:rPr>
              <a:t>Hand Position Options</a:t>
            </a:r>
          </a:p>
        </p:txBody>
      </p:sp>
      <p:pic>
        <p:nvPicPr>
          <p:cNvPr id="6" name="Content Placeholder 5" descr="A motorcycle parked on top of a car&#10;&#10;Description automatically generated">
            <a:extLst>
              <a:ext uri="{FF2B5EF4-FFF2-40B4-BE49-F238E27FC236}">
                <a16:creationId xmlns:a16="http://schemas.microsoft.com/office/drawing/2014/main" id="{BE60DD09-3740-4271-8AEE-E5B0B5CC7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28800"/>
            <a:ext cx="3779520" cy="2834640"/>
          </a:xfrm>
        </p:spPr>
      </p:pic>
      <p:pic>
        <p:nvPicPr>
          <p:cNvPr id="3" name="Picture 2" descr="A person in a car&#10;&#10;Description automatically generated">
            <a:extLst>
              <a:ext uri="{FF2B5EF4-FFF2-40B4-BE49-F238E27FC236}">
                <a16:creationId xmlns:a16="http://schemas.microsoft.com/office/drawing/2014/main" id="{9E98A108-CD86-40D0-8673-D44B084F5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" y="1752600"/>
            <a:ext cx="3779520" cy="2834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D248-B80A-4EC0-B017-C83E0379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613991"/>
            <a:ext cx="6210300" cy="952500"/>
          </a:xfrm>
        </p:spPr>
        <p:txBody>
          <a:bodyPr/>
          <a:lstStyle/>
          <a:p>
            <a:pPr algn="l"/>
            <a:r>
              <a:rPr lang="en-US" sz="4600" b="1" dirty="0">
                <a:solidFill>
                  <a:srgbClr val="002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Steering Techniques</a:t>
            </a:r>
            <a:br>
              <a:rPr lang="en-US" sz="4600" b="1" dirty="0">
                <a:solidFill>
                  <a:srgbClr val="002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9E5A49C-1ACC-4416-9370-D0083FE66CA8}"/>
              </a:ext>
            </a:extLst>
          </p:cNvPr>
          <p:cNvSpPr txBox="1">
            <a:spLocks/>
          </p:cNvSpPr>
          <p:nvPr/>
        </p:nvSpPr>
        <p:spPr>
          <a:xfrm>
            <a:off x="0" y="5105400"/>
            <a:ext cx="9067799" cy="2667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002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Push-Pull</a:t>
            </a:r>
            <a:r>
              <a:rPr lang="en-US" dirty="0">
                <a:solidFill>
                  <a:srgbClr val="002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steering is used for most turns and  curves.</a:t>
            </a:r>
            <a:r>
              <a:rPr lang="en-US" b="1" dirty="0">
                <a:solidFill>
                  <a:srgbClr val="002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Push-Pull Video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2600"/>
              </a:solidFill>
              <a:ea typeface="ＭＳ Ｐゴシック" pitchFamily="34" charset="-128"/>
            </a:endParaRPr>
          </a:p>
          <a:p>
            <a:endParaRPr lang="en-US" sz="3600" dirty="0">
              <a:solidFill>
                <a:srgbClr val="002600"/>
              </a:solidFill>
              <a:ea typeface="ＭＳ Ｐゴシック" pitchFamily="34" charset="-128"/>
            </a:endParaRPr>
          </a:p>
        </p:txBody>
      </p:sp>
      <p:pic>
        <p:nvPicPr>
          <p:cNvPr id="5" name="Push-Pull">
            <a:hlinkClick r:id="" action="ppaction://media"/>
            <a:extLst>
              <a:ext uri="{FF2B5EF4-FFF2-40B4-BE49-F238E27FC236}">
                <a16:creationId xmlns:a16="http://schemas.microsoft.com/office/drawing/2014/main" id="{64EEFAC2-ABD4-A5A2-CCBE-03785E5C91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359" y="1295400"/>
            <a:ext cx="6339281" cy="3566160"/>
          </a:xfrm>
        </p:spPr>
      </p:pic>
    </p:spTree>
    <p:extLst>
      <p:ext uri="{BB962C8B-B14F-4D97-AF65-F5344CB8AC3E}">
        <p14:creationId xmlns:p14="http://schemas.microsoft.com/office/powerpoint/2010/main" val="25706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70224FE-1F12-46C7-8249-DA5F9380D369}"/>
              </a:ext>
            </a:extLst>
          </p:cNvPr>
          <p:cNvSpPr txBox="1">
            <a:spLocks/>
          </p:cNvSpPr>
          <p:nvPr/>
        </p:nvSpPr>
        <p:spPr bwMode="auto">
          <a:xfrm>
            <a:off x="1714500" y="566568"/>
            <a:ext cx="62103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4600" b="1" dirty="0">
                <a:solidFill>
                  <a:srgbClr val="002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Steering Techniques</a:t>
            </a:r>
            <a:br>
              <a:rPr lang="en-US" sz="4600" b="1" dirty="0">
                <a:solidFill>
                  <a:srgbClr val="002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2A76B-C6FF-DCF2-0A0F-CF7667C492DC}"/>
              </a:ext>
            </a:extLst>
          </p:cNvPr>
          <p:cNvSpPr txBox="1"/>
          <p:nvPr/>
        </p:nvSpPr>
        <p:spPr>
          <a:xfrm>
            <a:off x="228600" y="4980563"/>
            <a:ext cx="7924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600"/>
                </a:solidFill>
                <a:cs typeface="Arial" panose="020B0604020202020204" pitchFamily="34" charset="0"/>
              </a:rPr>
              <a:t>Hand over Hand</a:t>
            </a:r>
            <a:r>
              <a:rPr lang="en-US" sz="3200" dirty="0">
                <a:solidFill>
                  <a:srgbClr val="002600"/>
                </a:solidFill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600"/>
                </a:solidFill>
                <a:cs typeface="Arial" panose="020B0604020202020204" pitchFamily="34" charset="0"/>
              </a:rPr>
              <a:t>steering is used for slow, sharp turns and parking</a:t>
            </a:r>
          </a:p>
          <a:p>
            <a:endParaRPr lang="en-US" b="1" dirty="0">
              <a:solidFill>
                <a:srgbClr val="002600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over Hand Video</a:t>
            </a:r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Hand_over_hand">
            <a:hlinkClick r:id="" action="ppaction://media"/>
            <a:extLst>
              <a:ext uri="{FF2B5EF4-FFF2-40B4-BE49-F238E27FC236}">
                <a16:creationId xmlns:a16="http://schemas.microsoft.com/office/drawing/2014/main" id="{B566264A-FA7A-1212-ADEF-885B970D7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080" y="1143000"/>
            <a:ext cx="633984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Placeholder 11"/>
          <p:cNvSpPr txBox="1">
            <a:spLocks/>
          </p:cNvSpPr>
          <p:nvPr/>
        </p:nvSpPr>
        <p:spPr bwMode="auto">
          <a:xfrm>
            <a:off x="1869621" y="609600"/>
            <a:ext cx="550998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5400" b="1" dirty="0">
                <a:solidFill>
                  <a:srgbClr val="002600"/>
                </a:solidFill>
                <a:cs typeface="Arial" panose="020B0604020202020204" pitchFamily="34" charset="0"/>
              </a:rPr>
              <a:t>Let’</a:t>
            </a:r>
            <a:r>
              <a:rPr lang="en-US" altLang="ja-JP" sz="5400" b="1" dirty="0">
                <a:solidFill>
                  <a:srgbClr val="002600"/>
                </a:solidFill>
                <a:cs typeface="Arial" panose="020B0604020202020204" pitchFamily="34" charset="0"/>
              </a:rPr>
              <a:t>s practice!</a:t>
            </a:r>
            <a:endParaRPr lang="en-US" sz="5400" b="1" dirty="0">
              <a:solidFill>
                <a:srgbClr val="0026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2EBFB-4496-4DB9-9DE7-659B7CC2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4" y="1905000"/>
            <a:ext cx="4554107" cy="4182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3CD186-AAAA-4E30-8D84-562DCCBCA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14" y="1903828"/>
            <a:ext cx="4413887" cy="41578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2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EFFFC1"/>
      </a:hlink>
      <a:folHlink>
        <a:srgbClr val="FFF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2257</TotalTime>
  <Words>76</Words>
  <Application>Microsoft Office PowerPoint</Application>
  <PresentationFormat>On-screen Show (4:3)</PresentationFormat>
  <Paragraphs>21</Paragraphs>
  <Slides>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Georgia</vt:lpstr>
      <vt:lpstr>Lato</vt:lpstr>
      <vt:lpstr>Office Theme</vt:lpstr>
      <vt:lpstr>WOU TSE template</vt:lpstr>
      <vt:lpstr>Steering Techniques</vt:lpstr>
      <vt:lpstr>Ha</vt:lpstr>
      <vt:lpstr>9 &amp; 3          OR          8 &amp; 4 knuckles out, thumbs up </vt:lpstr>
      <vt:lpstr>Steering Techniques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To Learn</dc:title>
  <dc:creator>Liz Taylor</dc:creator>
  <cp:lastModifiedBy>Megan McDermeit</cp:lastModifiedBy>
  <cp:revision>227</cp:revision>
  <dcterms:created xsi:type="dcterms:W3CDTF">2012-03-28T17:26:12Z</dcterms:created>
  <dcterms:modified xsi:type="dcterms:W3CDTF">2023-05-01T14:05:25Z</dcterms:modified>
</cp:coreProperties>
</file>