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65" r:id="rId6"/>
    <p:sldId id="261" r:id="rId7"/>
    <p:sldId id="266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30" autoAdjust="0"/>
    <p:restoredTop sz="94659"/>
  </p:normalViewPr>
  <p:slideViewPr>
    <p:cSldViewPr snapToGrid="0" snapToObjects="1">
      <p:cViewPr varScale="1">
        <p:scale>
          <a:sx n="108" d="100"/>
          <a:sy n="108" d="100"/>
        </p:scale>
        <p:origin x="3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5D1B-34EB-4431-98B6-86B7DD305250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38A1E-0183-4B69-8D29-17D16DC34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9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MSMOG procedure.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38A1E-0183-4B69-8D29-17D16DC344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06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Left, Front, Right (LFR)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38A1E-0183-4B69-8D29-17D16DC344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2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LFR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38A1E-0183-4B69-8D29-17D16DC344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33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5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41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84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31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9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7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58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664" y="871760"/>
            <a:ext cx="10515600" cy="3683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740664" y="1240060"/>
            <a:ext cx="10515600" cy="4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1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8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871759"/>
            <a:ext cx="105156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664" y="1962913"/>
            <a:ext cx="105156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3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5" Type="http://schemas.openxmlformats.org/officeDocument/2006/relationships/image" Target="../media/image9.png"/><Relationship Id="rId4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hyperlink" Target="https://vimeo.com/62666037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hyperlink" Target="https://vimeo.com/62666055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hyperlink" Target="https://vimeo.com/62665996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A21A-35E9-414B-A85A-77A54E711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8395"/>
            <a:ext cx="9144000" cy="110712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Search and Identify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9F78E-F527-DF44-9A2E-A67DD131E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71974"/>
            <a:ext cx="9280634" cy="283484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Before entering any space, you must know if it is available.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Correct searching patterns allow you to gather information prior to occupying a space.</a:t>
            </a:r>
          </a:p>
        </p:txBody>
      </p:sp>
    </p:spTree>
    <p:extLst>
      <p:ext uri="{BB962C8B-B14F-4D97-AF65-F5344CB8AC3E}">
        <p14:creationId xmlns:p14="http://schemas.microsoft.com/office/powerpoint/2010/main" val="3029321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559D6-B991-A644-ACE3-819F61E0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372" y="1129162"/>
            <a:ext cx="8695256" cy="1521571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Gather all the information available before putting your car in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3D815-82F5-A540-8FC8-38E7CA761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405" y="3265638"/>
            <a:ext cx="4725189" cy="2266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Turn your head and look before moving.</a:t>
            </a:r>
          </a:p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Ensure that your path is clear.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4F406-46DA-4F5E-89CB-DEF0F89A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149" y="3161693"/>
            <a:ext cx="5165944" cy="248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B57C6-947F-B441-B402-BFCB5A43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370" y="848364"/>
            <a:ext cx="9482123" cy="81073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MSMOG-Blind Spot check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CAB46-30E0-AF48-89E2-B9EE95D24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9433" y="1778790"/>
            <a:ext cx="5673133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 the Shoulder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BF86D-0B62-48A0-962F-2ECD05D4B71D}"/>
              </a:ext>
            </a:extLst>
          </p:cNvPr>
          <p:cNvSpPr txBox="1"/>
          <p:nvPr/>
        </p:nvSpPr>
        <p:spPr>
          <a:xfrm>
            <a:off x="2070651" y="5911423"/>
            <a:ext cx="845083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Perform before turning left, right or moving laterally. Search back to target after each mirror check.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8B247-DC64-4043-AE38-2BED011661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019" y="1836417"/>
            <a:ext cx="2370128" cy="1097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83A1-BEE0-4225-8936-7FC70C7DED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933" y="2571548"/>
            <a:ext cx="1649245" cy="1097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E67DA8-43B4-4B80-A432-3450051E5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111013"/>
            <a:ext cx="2243328" cy="1097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FA798C-3E24-4033-BB4E-87C12B5E631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544" y="4150666"/>
            <a:ext cx="1310021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9D9D4F-980C-400E-AFD7-E5FFDF2C65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019" y="4649975"/>
            <a:ext cx="2228589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53EAF-1D9B-BF45-A365-86E484D24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599"/>
            <a:ext cx="10515600" cy="114017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Searching Pattern while Moving-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45° Search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049E77-5994-6849-B3FC-3C4BD6E8A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619" y="2135268"/>
            <a:ext cx="5894761" cy="4351338"/>
          </a:xfr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FD8977-1011-3B47-AF2A-E290DF06BA56}"/>
              </a:ext>
            </a:extLst>
          </p:cNvPr>
          <p:cNvCxnSpPr>
            <a:cxnSpLocks/>
          </p:cNvCxnSpPr>
          <p:nvPr/>
        </p:nvCxnSpPr>
        <p:spPr>
          <a:xfrm flipH="1">
            <a:off x="5929314" y="2771775"/>
            <a:ext cx="3857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Duet rally car purple">
                <a:extLst>
                  <a:ext uri="{FF2B5EF4-FFF2-40B4-BE49-F238E27FC236}">
                    <a16:creationId xmlns:a16="http://schemas.microsoft.com/office/drawing/2014/main" id="{D76E6F8B-C85D-3E43-9F50-704878C55C1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4118658"/>
                  </p:ext>
                </p:extLst>
              </p:nvPr>
            </p:nvGraphicFramePr>
            <p:xfrm rot="21408272">
              <a:off x="6218547" y="6144490"/>
              <a:ext cx="224994" cy="342382"/>
            </p:xfrm>
            <a:graphic>
              <a:graphicData uri="http://schemas.microsoft.com/office/drawing/2017/model3d">
                <am3d:model3d r:embed="rId4">
                  <am3d:spPr>
                    <a:xfrm rot="21408272">
                      <a:off x="0" y="0"/>
                      <a:ext cx="224994" cy="342382"/>
                    </a:xfrm>
                    <a:prstGeom prst="rect">
                      <a:avLst/>
                    </a:prstGeom>
                  </am3d:spPr>
                  <am3d:camera>
                    <am3d:pos x="0" y="0" z="5870442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447032" d="1000000"/>
                    <am3d:preTrans dx="-661" dy="-3938647" dz="-933806"/>
                    <am3d:scale>
                      <am3d:sx n="1000000" d="1000000"/>
                      <am3d:sy n="1000000" d="1000000"/>
                      <am3d:sz n="1000000" d="1000000"/>
                    </am3d:scale>
                    <am3d:rot ax="5720855" ay="18905" az="1059826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206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Duet rally car purple">
                <a:extLst>
                  <a:ext uri="{FF2B5EF4-FFF2-40B4-BE49-F238E27FC236}">
                    <a16:creationId xmlns:a16="http://schemas.microsoft.com/office/drawing/2014/main" id="{D76E6F8B-C85D-3E43-9F50-704878C55C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408272">
                <a:off x="6218547" y="6144490"/>
                <a:ext cx="224994" cy="3423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Duet rally car red">
                <a:extLst>
                  <a:ext uri="{FF2B5EF4-FFF2-40B4-BE49-F238E27FC236}">
                    <a16:creationId xmlns:a16="http://schemas.microsoft.com/office/drawing/2014/main" id="{DD2AB4A5-72AF-5444-A18B-D0209C840B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1735068"/>
                  </p:ext>
                </p:extLst>
              </p:nvPr>
            </p:nvGraphicFramePr>
            <p:xfrm rot="21075013">
              <a:off x="6728753" y="3633244"/>
              <a:ext cx="532235" cy="265902"/>
            </p:xfrm>
            <a:graphic>
              <a:graphicData uri="http://schemas.microsoft.com/office/drawing/2017/model3d">
                <am3d:model3d r:embed="rId6">
                  <am3d:spPr>
                    <a:xfrm rot="21075013">
                      <a:off x="0" y="0"/>
                      <a:ext cx="532235" cy="265902"/>
                    </a:xfrm>
                    <a:prstGeom prst="rect">
                      <a:avLst/>
                    </a:prstGeom>
                  </am3d:spPr>
                  <am3d:camera>
                    <am3d:pos x="0" y="0" z="5870442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447032" d="1000000"/>
                    <am3d:preTrans dx="-661" dy="-3938647" dz="-933806"/>
                    <am3d:scale>
                      <am3d:sx n="1000000" d="1000000"/>
                      <am3d:sy n="1000000" d="1000000"/>
                      <am3d:sz n="1000000" d="1000000"/>
                    </am3d:scale>
                    <am3d:rot ax="5519677" ay="-833007" az="-589545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247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Duet rally car red">
                <a:extLst>
                  <a:ext uri="{FF2B5EF4-FFF2-40B4-BE49-F238E27FC236}">
                    <a16:creationId xmlns:a16="http://schemas.microsoft.com/office/drawing/2014/main" id="{DD2AB4A5-72AF-5444-A18B-D0209C840B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075013">
                <a:off x="6728753" y="3633244"/>
                <a:ext cx="532235" cy="265902"/>
              </a:xfrm>
              <a:prstGeom prst="rect">
                <a:avLst/>
              </a:prstGeom>
            </p:spPr>
          </p:pic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AEA1051-95B4-6C4F-9BDB-F54293820112}"/>
              </a:ext>
            </a:extLst>
          </p:cNvPr>
          <p:cNvCxnSpPr>
            <a:cxnSpLocks/>
          </p:cNvCxnSpPr>
          <p:nvPr/>
        </p:nvCxnSpPr>
        <p:spPr>
          <a:xfrm flipH="1" flipV="1">
            <a:off x="4641834" y="3594309"/>
            <a:ext cx="1698753" cy="2721372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EF3B9FA-172E-CB43-9FBF-9ADFD6398C6F}"/>
              </a:ext>
            </a:extLst>
          </p:cNvPr>
          <p:cNvCxnSpPr>
            <a:cxnSpLocks/>
          </p:cNvCxnSpPr>
          <p:nvPr/>
        </p:nvCxnSpPr>
        <p:spPr>
          <a:xfrm flipV="1">
            <a:off x="6340587" y="3594309"/>
            <a:ext cx="1679667" cy="2721372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0803">
            <a:off x="5270641" y="2947954"/>
            <a:ext cx="1990314" cy="307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27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9E202-999E-4CA5-9C06-35AD274D6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167" y="653268"/>
            <a:ext cx="3241665" cy="81073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45° 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D06BFD-79E8-418C-9F05-19D00B56BA93}"/>
              </a:ext>
            </a:extLst>
          </p:cNvPr>
          <p:cNvSpPr txBox="1"/>
          <p:nvPr/>
        </p:nvSpPr>
        <p:spPr>
          <a:xfrm>
            <a:off x="5405606" y="6387756"/>
            <a:ext cx="138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Video Link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45 (1)">
            <a:hlinkClick r:id="" action="ppaction://media"/>
            <a:extLst>
              <a:ext uri="{FF2B5EF4-FFF2-40B4-BE49-F238E27FC236}">
                <a16:creationId xmlns:a16="http://schemas.microsoft.com/office/drawing/2014/main" id="{E7962FFE-C085-422A-CEA0-282F3499E0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3186" y="1592695"/>
            <a:ext cx="7965622" cy="4480560"/>
          </a:xfrm>
        </p:spPr>
      </p:pic>
    </p:spTree>
    <p:extLst>
      <p:ext uri="{BB962C8B-B14F-4D97-AF65-F5344CB8AC3E}">
        <p14:creationId xmlns:p14="http://schemas.microsoft.com/office/powerpoint/2010/main" val="27621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C65E-5656-2843-B031-A1F05BBED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657" y="1653561"/>
            <a:ext cx="4459713" cy="3277481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Searching Pattern while Stopped-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90° Search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8EB7E1-1577-E346-BD7F-63723225C83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6551999" y="1860765"/>
            <a:ext cx="286016" cy="1603374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4848C2-5190-B24E-A903-0E1B132F6D2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6667360" y="3429000"/>
            <a:ext cx="170656" cy="2747963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3D Model 16" descr="Police Car">
            <a:extLst>
              <a:ext uri="{FF2B5EF4-FFF2-40B4-BE49-F238E27FC236}">
                <a16:creationId xmlns:a16="http://schemas.microsoft.com/office/drawing/2014/main" id="{CAAEFF68-DBE9-5D46-934B-221CB55738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2478">
            <a:off x="6561193" y="3316811"/>
            <a:ext cx="553644" cy="299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CA00A-9F9A-9F8B-66FD-1DB9C64B6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655" y="237679"/>
            <a:ext cx="4706007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51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B5A8E-4E8B-4525-AC47-4CAD1844C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871" y="639415"/>
            <a:ext cx="3266257" cy="81073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90° 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ACF52-DD2B-4159-A5CA-9087C9BA4D23}"/>
              </a:ext>
            </a:extLst>
          </p:cNvPr>
          <p:cNvSpPr txBox="1"/>
          <p:nvPr/>
        </p:nvSpPr>
        <p:spPr>
          <a:xfrm>
            <a:off x="5392603" y="6373286"/>
            <a:ext cx="1406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Video Link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90 (2)">
            <a:hlinkClick r:id="" action="ppaction://media"/>
            <a:extLst>
              <a:ext uri="{FF2B5EF4-FFF2-40B4-BE49-F238E27FC236}">
                <a16:creationId xmlns:a16="http://schemas.microsoft.com/office/drawing/2014/main" id="{64A5156C-1A3C-D205-1305-D8887FE5B9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3187" y="1546512"/>
            <a:ext cx="7965621" cy="4480560"/>
          </a:xfrm>
        </p:spPr>
      </p:pic>
    </p:spTree>
    <p:extLst>
      <p:ext uri="{BB962C8B-B14F-4D97-AF65-F5344CB8AC3E}">
        <p14:creationId xmlns:p14="http://schemas.microsoft.com/office/powerpoint/2010/main" val="367394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CA3CD-C7EB-0F4B-AB7C-56EA3F04C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79" y="2391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Searching Patterns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84B010-EDAB-104E-A9B1-D8C577BEF893}"/>
              </a:ext>
            </a:extLst>
          </p:cNvPr>
          <p:cNvSpPr txBox="1"/>
          <p:nvPr/>
        </p:nvSpPr>
        <p:spPr>
          <a:xfrm>
            <a:off x="0" y="2807508"/>
            <a:ext cx="2315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90° search from a stopped position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5630EB-5E96-0C45-AC71-D421E6B317A8}"/>
              </a:ext>
            </a:extLst>
          </p:cNvPr>
          <p:cNvSpPr txBox="1"/>
          <p:nvPr/>
        </p:nvSpPr>
        <p:spPr>
          <a:xfrm>
            <a:off x="9550654" y="2977212"/>
            <a:ext cx="2359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45° search from a moving position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763EA214-5C41-634B-A007-201394A66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063" y="1200769"/>
            <a:ext cx="7220810" cy="5486400"/>
          </a:xfrm>
        </p:spPr>
      </p:pic>
      <p:pic>
        <p:nvPicPr>
          <p:cNvPr id="15" name="3D Model 6" descr="Duet rally car yellow">
            <a:extLst>
              <a:ext uri="{FF2B5EF4-FFF2-40B4-BE49-F238E27FC236}">
                <a16:creationId xmlns:a16="http://schemas.microsoft.com/office/drawing/2014/main" id="{FD9CD304-F2FA-6B43-B3DE-2D6734747E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1699">
            <a:off x="7636816" y="4834080"/>
            <a:ext cx="382830" cy="249787"/>
          </a:xfrm>
          <a:prstGeom prst="rect">
            <a:avLst/>
          </a:prstGeom>
        </p:spPr>
      </p:pic>
      <p:pic>
        <p:nvPicPr>
          <p:cNvPr id="17" name="3D Model 7" descr="Kodiak car red">
            <a:extLst>
              <a:ext uri="{FF2B5EF4-FFF2-40B4-BE49-F238E27FC236}">
                <a16:creationId xmlns:a16="http://schemas.microsoft.com/office/drawing/2014/main" id="{70B11FCC-8CB1-1A4E-BF7D-15BD8EF48D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641" y="3342379"/>
            <a:ext cx="417803" cy="21991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820349-81BD-CB41-8844-929FC0296AB1}"/>
              </a:ext>
            </a:extLst>
          </p:cNvPr>
          <p:cNvCxnSpPr>
            <a:cxnSpLocks/>
          </p:cNvCxnSpPr>
          <p:nvPr/>
        </p:nvCxnSpPr>
        <p:spPr>
          <a:xfrm flipV="1">
            <a:off x="7828231" y="3342380"/>
            <a:ext cx="914400" cy="1616594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F06E6F-8C17-E94F-A6F1-3081B3B175E2}"/>
              </a:ext>
            </a:extLst>
          </p:cNvPr>
          <p:cNvCxnSpPr>
            <a:cxnSpLocks/>
          </p:cNvCxnSpPr>
          <p:nvPr/>
        </p:nvCxnSpPr>
        <p:spPr>
          <a:xfrm flipH="1" flipV="1">
            <a:off x="6908587" y="3342379"/>
            <a:ext cx="919644" cy="1616595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3BE5B2-06BC-BC40-8B27-5B8D142CC4DC}"/>
              </a:ext>
            </a:extLst>
          </p:cNvPr>
          <p:cNvCxnSpPr/>
          <p:nvPr/>
        </p:nvCxnSpPr>
        <p:spPr>
          <a:xfrm flipH="1" flipV="1">
            <a:off x="4525499" y="1200769"/>
            <a:ext cx="349043" cy="218519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287C64-F753-CC4A-A045-9844B0E46439}"/>
              </a:ext>
            </a:extLst>
          </p:cNvPr>
          <p:cNvCxnSpPr/>
          <p:nvPr/>
        </p:nvCxnSpPr>
        <p:spPr>
          <a:xfrm flipH="1">
            <a:off x="4665641" y="3429000"/>
            <a:ext cx="208901" cy="2228231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8ABDCF5-C4C9-4F11-A3C8-6AB374B5D4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76121">
            <a:off x="4010785" y="2969265"/>
            <a:ext cx="563888" cy="96717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901475-2367-4669-8F9E-6469166E8353}"/>
              </a:ext>
            </a:extLst>
          </p:cNvPr>
          <p:cNvCxnSpPr>
            <a:cxnSpLocks/>
          </p:cNvCxnSpPr>
          <p:nvPr/>
        </p:nvCxnSpPr>
        <p:spPr>
          <a:xfrm flipH="1" flipV="1">
            <a:off x="7760817" y="3460209"/>
            <a:ext cx="67414" cy="1436391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814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83F38-69F9-4F49-B58F-AFEAD74F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87" y="719194"/>
            <a:ext cx="6625907" cy="81073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45° search  and 90° 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80BC6-876C-4634-A667-9894EFE15077}"/>
              </a:ext>
            </a:extLst>
          </p:cNvPr>
          <p:cNvSpPr txBox="1"/>
          <p:nvPr/>
        </p:nvSpPr>
        <p:spPr>
          <a:xfrm>
            <a:off x="5396976" y="6394779"/>
            <a:ext cx="125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Video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Link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45_and_90 (1)">
            <a:hlinkClick r:id="" action="ppaction://media"/>
            <a:extLst>
              <a:ext uri="{FF2B5EF4-FFF2-40B4-BE49-F238E27FC236}">
                <a16:creationId xmlns:a16="http://schemas.microsoft.com/office/drawing/2014/main" id="{05265C4C-5B3D-28E9-6EFF-679B5D9378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9529" y="1658246"/>
            <a:ext cx="7965622" cy="4480560"/>
          </a:xfrm>
        </p:spPr>
      </p:pic>
    </p:spTree>
    <p:extLst>
      <p:ext uri="{BB962C8B-B14F-4D97-AF65-F5344CB8AC3E}">
        <p14:creationId xmlns:p14="http://schemas.microsoft.com/office/powerpoint/2010/main" val="110534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642</TotalTime>
  <Words>153</Words>
  <Application>Microsoft Office PowerPoint</Application>
  <PresentationFormat>Widescreen</PresentationFormat>
  <Paragraphs>31</Paragraphs>
  <Slides>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Georgia</vt:lpstr>
      <vt:lpstr>Lato</vt:lpstr>
      <vt:lpstr>WOU TSE template</vt:lpstr>
      <vt:lpstr>Search and Identify</vt:lpstr>
      <vt:lpstr>Gather all the information available before putting your car in motion</vt:lpstr>
      <vt:lpstr>MSMOG-Blind Spot check process</vt:lpstr>
      <vt:lpstr>Searching Pattern while Moving- 45° Search</vt:lpstr>
      <vt:lpstr>45° Search</vt:lpstr>
      <vt:lpstr>Searching Pattern while Stopped- 90° Search</vt:lpstr>
      <vt:lpstr>90° Search</vt:lpstr>
      <vt:lpstr>Searching Patterns</vt:lpstr>
      <vt:lpstr>45° search  and 90° search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and Identify</dc:title>
  <dc:creator>tim.beckham@odecdriving.com</dc:creator>
  <cp:lastModifiedBy>Megan McDermeit</cp:lastModifiedBy>
  <cp:revision>61</cp:revision>
  <dcterms:created xsi:type="dcterms:W3CDTF">2021-02-14T23:54:26Z</dcterms:created>
  <dcterms:modified xsi:type="dcterms:W3CDTF">2023-06-05T18:29:49Z</dcterms:modified>
</cp:coreProperties>
</file>