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325" r:id="rId2"/>
    <p:sldId id="275" r:id="rId3"/>
    <p:sldId id="286" r:id="rId4"/>
    <p:sldId id="277" r:id="rId5"/>
    <p:sldId id="279" r:id="rId6"/>
    <p:sldId id="285" r:id="rId7"/>
    <p:sldId id="283" r:id="rId8"/>
    <p:sldId id="287" r:id="rId9"/>
    <p:sldId id="282" r:id="rId10"/>
    <p:sldId id="289" r:id="rId11"/>
    <p:sldId id="290" r:id="rId12"/>
    <p:sldId id="291" r:id="rId13"/>
    <p:sldId id="292" r:id="rId14"/>
    <p:sldId id="294" r:id="rId15"/>
    <p:sldId id="297" r:id="rId16"/>
    <p:sldId id="299" r:id="rId17"/>
    <p:sldId id="300" r:id="rId18"/>
    <p:sldId id="298" r:id="rId19"/>
    <p:sldId id="305" r:id="rId20"/>
    <p:sldId id="306" r:id="rId21"/>
    <p:sldId id="308" r:id="rId22"/>
    <p:sldId id="310" r:id="rId23"/>
    <p:sldId id="317" r:id="rId24"/>
    <p:sldId id="320" r:id="rId25"/>
    <p:sldId id="288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94" autoAdjust="0"/>
  </p:normalViewPr>
  <p:slideViewPr>
    <p:cSldViewPr>
      <p:cViewPr varScale="1">
        <p:scale>
          <a:sx n="59" d="100"/>
          <a:sy n="59" d="100"/>
        </p:scale>
        <p:origin x="1500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7AECF3D-6B90-4533-BB27-D84893AE39BB}" type="datetimeFigureOut">
              <a:rPr lang="en-US"/>
              <a:pPr>
                <a:defRPr/>
              </a:pPr>
              <a:t>4/22/2023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75720BB-43CE-4B5C-B56E-22298128F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7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1-decelerate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04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1-maintain speed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23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2-apply brake move back into 1 before curve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35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5-maintain speed (changing lanes)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15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1-apply brake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9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4-maintain speed (entering turn lane)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80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1-maintain speed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22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2-cover brake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16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1-apply brake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50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1-apply brake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827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1-decelerate or cover brake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49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1-apply brake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66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2-apply brake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98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3 - Maintain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2 - Maintain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13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– Reduce speed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42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2 - Decelerate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86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1-cover brake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11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2-cover or apply brake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77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1-maintain speed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56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1-decelerate (note incline will affect speed, may have to increase pressure on accelerator)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21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3-decelerate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42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3-maintain speed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77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4-maintain speed (changing lanes)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720BB-43CE-4B5C-B56E-22298128F80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5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9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13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7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66776"/>
            <a:ext cx="78867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9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62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9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498" y="871760"/>
            <a:ext cx="7886700" cy="368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555498" y="1240060"/>
            <a:ext cx="7886700" cy="465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647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5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8" y="871760"/>
            <a:ext cx="78867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498" y="1962913"/>
            <a:ext cx="78867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2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EE76-DBAA-4B4C-8021-2604BE7CFD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Lane Positions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D94D9-0A03-459C-A14F-08F1F2A00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086" y="1828800"/>
            <a:ext cx="7162800" cy="3200400"/>
          </a:xfrm>
        </p:spPr>
        <p:txBody>
          <a:bodyPr>
            <a:normAutofit lnSpcReduction="10000"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Lane Position Activity: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Identify what lane position is shown and what speed control option should be used</a:t>
            </a:r>
          </a:p>
        </p:txBody>
      </p:sp>
    </p:spTree>
    <p:extLst>
      <p:ext uri="{BB962C8B-B14F-4D97-AF65-F5344CB8AC3E}">
        <p14:creationId xmlns:p14="http://schemas.microsoft.com/office/powerpoint/2010/main" val="3818668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778933"/>
            <a:ext cx="8940800" cy="53001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472CA0-9E94-339F-D3D4-43D8F92F65D1}"/>
              </a:ext>
            </a:extLst>
          </p:cNvPr>
          <p:cNvSpPr/>
          <p:nvPr/>
        </p:nvSpPr>
        <p:spPr>
          <a:xfrm>
            <a:off x="2971800" y="5679016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4D7B59-C943-AC3A-9E64-FD4018A0F91B}"/>
              </a:ext>
            </a:extLst>
          </p:cNvPr>
          <p:cNvSpPr/>
          <p:nvPr/>
        </p:nvSpPr>
        <p:spPr>
          <a:xfrm>
            <a:off x="5486400" y="5686899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77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" y="1007772"/>
            <a:ext cx="8886423" cy="48424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7222BD-1386-FF3C-16C7-B40087018DEF}"/>
              </a:ext>
            </a:extLst>
          </p:cNvPr>
          <p:cNvSpPr/>
          <p:nvPr/>
        </p:nvSpPr>
        <p:spPr>
          <a:xfrm>
            <a:off x="4953000" y="5479081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B281BA-5149-EDEA-C9A4-82366D59FCBC}"/>
              </a:ext>
            </a:extLst>
          </p:cNvPr>
          <p:cNvSpPr/>
          <p:nvPr/>
        </p:nvSpPr>
        <p:spPr>
          <a:xfrm>
            <a:off x="7086600" y="5497474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18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61" y="453788"/>
            <a:ext cx="7451678" cy="59504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E4CC77-3C4A-F644-4BBA-5C145C5D33BC}"/>
              </a:ext>
            </a:extLst>
          </p:cNvPr>
          <p:cNvSpPr/>
          <p:nvPr/>
        </p:nvSpPr>
        <p:spPr>
          <a:xfrm>
            <a:off x="3352800" y="6001534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0E161F-5AFB-1308-1B71-B48F426CAA03}"/>
              </a:ext>
            </a:extLst>
          </p:cNvPr>
          <p:cNvSpPr/>
          <p:nvPr/>
        </p:nvSpPr>
        <p:spPr>
          <a:xfrm>
            <a:off x="5407154" y="6001534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85800"/>
            <a:ext cx="8636000" cy="5486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25302A-9A4D-1D6F-AC0C-F4490EC4D74C}"/>
              </a:ext>
            </a:extLst>
          </p:cNvPr>
          <p:cNvSpPr/>
          <p:nvPr/>
        </p:nvSpPr>
        <p:spPr>
          <a:xfrm>
            <a:off x="6096000" y="5715000"/>
            <a:ext cx="256032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116954-FEE0-D8C7-5157-3C502B285899}"/>
              </a:ext>
            </a:extLst>
          </p:cNvPr>
          <p:cNvSpPr/>
          <p:nvPr/>
        </p:nvSpPr>
        <p:spPr>
          <a:xfrm>
            <a:off x="3242722" y="5672302"/>
            <a:ext cx="256032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14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2" y="545690"/>
            <a:ext cx="7905135" cy="57666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545320-A0DD-EE73-A38E-5AC1411B09CF}"/>
              </a:ext>
            </a:extLst>
          </p:cNvPr>
          <p:cNvSpPr/>
          <p:nvPr/>
        </p:nvSpPr>
        <p:spPr>
          <a:xfrm>
            <a:off x="1524000" y="5912259"/>
            <a:ext cx="256032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81C0BD-EDAD-3ECE-BB0C-271DFC63ADF1}"/>
              </a:ext>
            </a:extLst>
          </p:cNvPr>
          <p:cNvSpPr/>
          <p:nvPr/>
        </p:nvSpPr>
        <p:spPr>
          <a:xfrm>
            <a:off x="4038600" y="5912259"/>
            <a:ext cx="256032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97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071440-E80D-4AF7-9620-2DD4A72E2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9" y="685800"/>
            <a:ext cx="8953802" cy="548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E39A6A-48E4-0DF9-43F1-37DB73D9AACA}"/>
              </a:ext>
            </a:extLst>
          </p:cNvPr>
          <p:cNvSpPr/>
          <p:nvPr/>
        </p:nvSpPr>
        <p:spPr>
          <a:xfrm>
            <a:off x="2667000" y="5334000"/>
            <a:ext cx="256032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D95A87-8ACD-A892-838F-7C218E30E186}"/>
              </a:ext>
            </a:extLst>
          </p:cNvPr>
          <p:cNvSpPr/>
          <p:nvPr/>
        </p:nvSpPr>
        <p:spPr>
          <a:xfrm>
            <a:off x="5494933" y="5334000"/>
            <a:ext cx="256032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84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B070A-B942-4B65-9D00-83EC42E57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3" y="1143000"/>
            <a:ext cx="8975194" cy="457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AED5BE-270C-C3B2-283B-7BDD1E997B48}"/>
              </a:ext>
            </a:extLst>
          </p:cNvPr>
          <p:cNvSpPr/>
          <p:nvPr/>
        </p:nvSpPr>
        <p:spPr>
          <a:xfrm>
            <a:off x="2895600" y="5314950"/>
            <a:ext cx="256032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CE9098-E21E-71E9-F5C2-FDAB739FBFEF}"/>
              </a:ext>
            </a:extLst>
          </p:cNvPr>
          <p:cNvSpPr/>
          <p:nvPr/>
        </p:nvSpPr>
        <p:spPr>
          <a:xfrm>
            <a:off x="5706797" y="5314950"/>
            <a:ext cx="256032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92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5A860-18CA-4546-9CCE-B54C2BFF9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33" t="5555" r="41667" b="17902"/>
          <a:stretch/>
        </p:blipFill>
        <p:spPr>
          <a:xfrm>
            <a:off x="395249" y="731520"/>
            <a:ext cx="8353502" cy="5394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383171-7E1A-F450-0D26-9EC0D8E2F84F}"/>
              </a:ext>
            </a:extLst>
          </p:cNvPr>
          <p:cNvSpPr/>
          <p:nvPr/>
        </p:nvSpPr>
        <p:spPr>
          <a:xfrm>
            <a:off x="3048000" y="5257800"/>
            <a:ext cx="256032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6D02CD-D6E1-0010-C524-851044214019}"/>
              </a:ext>
            </a:extLst>
          </p:cNvPr>
          <p:cNvSpPr/>
          <p:nvPr/>
        </p:nvSpPr>
        <p:spPr>
          <a:xfrm>
            <a:off x="5410200" y="5284076"/>
            <a:ext cx="256032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59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5CB81-41F6-44EA-AA01-AD6A1F50C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16" y="640080"/>
            <a:ext cx="8465767" cy="5577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158579-79DE-3CBF-1714-05A061964CD1}"/>
              </a:ext>
            </a:extLst>
          </p:cNvPr>
          <p:cNvSpPr/>
          <p:nvPr/>
        </p:nvSpPr>
        <p:spPr>
          <a:xfrm>
            <a:off x="1447800" y="5410200"/>
            <a:ext cx="256032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70D23C-4FAD-959F-8130-3452F0D5CCC9}"/>
              </a:ext>
            </a:extLst>
          </p:cNvPr>
          <p:cNvSpPr/>
          <p:nvPr/>
        </p:nvSpPr>
        <p:spPr>
          <a:xfrm>
            <a:off x="4038600" y="5410200"/>
            <a:ext cx="256032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09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71B98F-2A06-4895-AB95-D195B2B62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49" y="822960"/>
            <a:ext cx="8802102" cy="52120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88084D-5192-C6CD-852B-98DED54E4D38}"/>
              </a:ext>
            </a:extLst>
          </p:cNvPr>
          <p:cNvSpPr/>
          <p:nvPr/>
        </p:nvSpPr>
        <p:spPr>
          <a:xfrm>
            <a:off x="4338881" y="5634990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039749-16AE-CADA-5E38-6218ADC057D1}"/>
              </a:ext>
            </a:extLst>
          </p:cNvPr>
          <p:cNvSpPr/>
          <p:nvPr/>
        </p:nvSpPr>
        <p:spPr>
          <a:xfrm>
            <a:off x="6781800" y="5634990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92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BF8070-45A5-2274-B7A4-DC953840A743}"/>
              </a:ext>
            </a:extLst>
          </p:cNvPr>
          <p:cNvSpPr/>
          <p:nvPr/>
        </p:nvSpPr>
        <p:spPr>
          <a:xfrm>
            <a:off x="4191000" y="6489481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38CA98-856C-87AD-DEE5-5A1C6CD06421}"/>
              </a:ext>
            </a:extLst>
          </p:cNvPr>
          <p:cNvSpPr/>
          <p:nvPr/>
        </p:nvSpPr>
        <p:spPr>
          <a:xfrm>
            <a:off x="6442999" y="6457950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3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40FF15-A382-46BD-951B-47098D3C2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10" y="868680"/>
            <a:ext cx="8578580" cy="5120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777B57-FC39-6113-D6E2-AC3C098533C5}"/>
              </a:ext>
            </a:extLst>
          </p:cNvPr>
          <p:cNvSpPr/>
          <p:nvPr/>
        </p:nvSpPr>
        <p:spPr>
          <a:xfrm>
            <a:off x="3962400" y="5589270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8868FB-8F6B-451A-E55F-78C9653F084E}"/>
              </a:ext>
            </a:extLst>
          </p:cNvPr>
          <p:cNvSpPr/>
          <p:nvPr/>
        </p:nvSpPr>
        <p:spPr>
          <a:xfrm>
            <a:off x="7086600" y="5589270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84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41D40-5E5F-4511-A3CF-5192E720C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" y="1097280"/>
            <a:ext cx="8808719" cy="46634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50DB8F-A2D3-A2B0-1E8C-458AEB3C73F7}"/>
              </a:ext>
            </a:extLst>
          </p:cNvPr>
          <p:cNvSpPr/>
          <p:nvPr/>
        </p:nvSpPr>
        <p:spPr>
          <a:xfrm>
            <a:off x="4336985" y="5373808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20B873-9E21-3DEE-2025-4757767C5227}"/>
              </a:ext>
            </a:extLst>
          </p:cNvPr>
          <p:cNvSpPr/>
          <p:nvPr/>
        </p:nvSpPr>
        <p:spPr>
          <a:xfrm>
            <a:off x="6172200" y="5373808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17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0B6C14-DE97-448A-A99C-EE8B788A5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38" y="1188720"/>
            <a:ext cx="8458723" cy="44805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7D9BED-37AB-737E-1F5C-689C9CD69DBA}"/>
              </a:ext>
            </a:extLst>
          </p:cNvPr>
          <p:cNvSpPr/>
          <p:nvPr/>
        </p:nvSpPr>
        <p:spPr>
          <a:xfrm>
            <a:off x="6400800" y="5286310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9DA125-3707-1743-9D36-5E42B8A30020}"/>
              </a:ext>
            </a:extLst>
          </p:cNvPr>
          <p:cNvSpPr/>
          <p:nvPr/>
        </p:nvSpPr>
        <p:spPr>
          <a:xfrm>
            <a:off x="4800600" y="5303389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78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22026A-9C78-4623-93FA-6A1219544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75" y="914400"/>
            <a:ext cx="8343650" cy="502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E985A9-ADD3-C0BE-83BC-12BE0D28ACBB}"/>
              </a:ext>
            </a:extLst>
          </p:cNvPr>
          <p:cNvSpPr/>
          <p:nvPr/>
        </p:nvSpPr>
        <p:spPr>
          <a:xfrm>
            <a:off x="4038600" y="5638800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94AE78-E2D1-D0A0-DAE7-BD3D5802F763}"/>
              </a:ext>
            </a:extLst>
          </p:cNvPr>
          <p:cNvSpPr/>
          <p:nvPr/>
        </p:nvSpPr>
        <p:spPr>
          <a:xfrm>
            <a:off x="5715000" y="5638800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16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48842F-2B59-45E3-A16D-FB06CE810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47" y="1143000"/>
            <a:ext cx="8350505" cy="457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AB50FE-6026-A04E-1595-8A45F81CE177}"/>
              </a:ext>
            </a:extLst>
          </p:cNvPr>
          <p:cNvSpPr/>
          <p:nvPr/>
        </p:nvSpPr>
        <p:spPr>
          <a:xfrm>
            <a:off x="4191000" y="5349109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63F1E-CE3E-11B9-27AB-2A3DB499A141}"/>
              </a:ext>
            </a:extLst>
          </p:cNvPr>
          <p:cNvSpPr/>
          <p:nvPr/>
        </p:nvSpPr>
        <p:spPr>
          <a:xfrm>
            <a:off x="5791200" y="5349109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83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A00124-1E44-4630-8ED4-48126CC88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79"/>
          <a:stretch/>
        </p:blipFill>
        <p:spPr>
          <a:xfrm>
            <a:off x="347560" y="868680"/>
            <a:ext cx="8448879" cy="5120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D89127-EB84-87DB-45FA-702E76B40FE7}"/>
              </a:ext>
            </a:extLst>
          </p:cNvPr>
          <p:cNvSpPr/>
          <p:nvPr/>
        </p:nvSpPr>
        <p:spPr>
          <a:xfrm>
            <a:off x="2895600" y="5602408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05DB81-8C65-0B6B-4035-A443E2F1D3FE}"/>
              </a:ext>
            </a:extLst>
          </p:cNvPr>
          <p:cNvSpPr/>
          <p:nvPr/>
        </p:nvSpPr>
        <p:spPr>
          <a:xfrm>
            <a:off x="4876800" y="5602408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76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2EFC3-817F-40DC-8DEF-E0DDB2300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17" y="1097280"/>
            <a:ext cx="8872565" cy="46634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E00A10-D097-94BD-2FC2-BDD347843EAB}"/>
              </a:ext>
            </a:extLst>
          </p:cNvPr>
          <p:cNvSpPr/>
          <p:nvPr/>
        </p:nvSpPr>
        <p:spPr>
          <a:xfrm>
            <a:off x="3429000" y="5360670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E639E9-CC9C-9B3E-254C-68447BC61F99}"/>
              </a:ext>
            </a:extLst>
          </p:cNvPr>
          <p:cNvSpPr/>
          <p:nvPr/>
        </p:nvSpPr>
        <p:spPr>
          <a:xfrm>
            <a:off x="5715000" y="5360670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1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68E1B1-64A8-69B2-EA81-738DFFE1184C}"/>
              </a:ext>
            </a:extLst>
          </p:cNvPr>
          <p:cNvSpPr/>
          <p:nvPr/>
        </p:nvSpPr>
        <p:spPr>
          <a:xfrm>
            <a:off x="4540469" y="6019800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5F44FF-FBAA-D16F-46D6-8230F70D7AED}"/>
              </a:ext>
            </a:extLst>
          </p:cNvPr>
          <p:cNvSpPr/>
          <p:nvPr/>
        </p:nvSpPr>
        <p:spPr>
          <a:xfrm>
            <a:off x="7543800" y="6017172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82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75CBA8-C813-2CF5-85CB-EBF760337663}"/>
              </a:ext>
            </a:extLst>
          </p:cNvPr>
          <p:cNvSpPr/>
          <p:nvPr/>
        </p:nvSpPr>
        <p:spPr>
          <a:xfrm>
            <a:off x="4038600" y="6478971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8E2F4C-0248-F3D7-06FD-7C5F2D0E3A04}"/>
              </a:ext>
            </a:extLst>
          </p:cNvPr>
          <p:cNvSpPr/>
          <p:nvPr/>
        </p:nvSpPr>
        <p:spPr>
          <a:xfrm>
            <a:off x="6566180" y="6483898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17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9FF469-9C0A-BB6D-3B5F-85642745FC83}"/>
              </a:ext>
            </a:extLst>
          </p:cNvPr>
          <p:cNvSpPr/>
          <p:nvPr/>
        </p:nvSpPr>
        <p:spPr>
          <a:xfrm>
            <a:off x="3581400" y="6457950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E0573A-ABB2-508E-7D9B-496B3246110B}"/>
              </a:ext>
            </a:extLst>
          </p:cNvPr>
          <p:cNvSpPr/>
          <p:nvPr/>
        </p:nvSpPr>
        <p:spPr>
          <a:xfrm>
            <a:off x="7141779" y="6457950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77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5" y="1459089"/>
            <a:ext cx="8766629" cy="39398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988C17-B789-1E00-0695-8975892ABFCB}"/>
              </a:ext>
            </a:extLst>
          </p:cNvPr>
          <p:cNvSpPr/>
          <p:nvPr/>
        </p:nvSpPr>
        <p:spPr>
          <a:xfrm>
            <a:off x="3276600" y="5009371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EB7FFC-715F-FBCC-B5DB-840FF6F6A949}"/>
              </a:ext>
            </a:extLst>
          </p:cNvPr>
          <p:cNvSpPr/>
          <p:nvPr/>
        </p:nvSpPr>
        <p:spPr>
          <a:xfrm>
            <a:off x="5483354" y="5009371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17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0EDA82-89F9-820A-7631-1C2ABD9E4807}"/>
              </a:ext>
            </a:extLst>
          </p:cNvPr>
          <p:cNvSpPr/>
          <p:nvPr/>
        </p:nvSpPr>
        <p:spPr>
          <a:xfrm>
            <a:off x="7772400" y="6457950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A0014D-A4BF-F78F-FA14-CCF865D05301}"/>
              </a:ext>
            </a:extLst>
          </p:cNvPr>
          <p:cNvSpPr/>
          <p:nvPr/>
        </p:nvSpPr>
        <p:spPr>
          <a:xfrm>
            <a:off x="4724400" y="6457950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1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403A22-BA1A-909C-9575-D0E644557714}"/>
              </a:ext>
            </a:extLst>
          </p:cNvPr>
          <p:cNvSpPr/>
          <p:nvPr/>
        </p:nvSpPr>
        <p:spPr>
          <a:xfrm>
            <a:off x="7467600" y="6457950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D6D4B0-C6E3-0591-6200-9972A1794DDF}"/>
              </a:ext>
            </a:extLst>
          </p:cNvPr>
          <p:cNvSpPr/>
          <p:nvPr/>
        </p:nvSpPr>
        <p:spPr>
          <a:xfrm>
            <a:off x="5334000" y="6457950"/>
            <a:ext cx="25603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916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617C07CC-EDF1-468F-BCCF-9B9A6F01C3F9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PJ6gUQxTTS9zwMAAPkNAAAdAAAAdW5pdmVyc2FsL2NvbW1vbl9tZXNzYWdlcy5sbmetV91u2zYUvi/QdyAEFNgulrYDWhSD44C2GFuILLkiHScbBoGRGIcIRXr6cZtd9Wn6YHuSHVF2YqcdJNW7sGDS/r7z851zRA7OPmcKbUReSKNPnbcnbxwkdGJSqVenzoKd//LBQUXJdcqV0eLU0cZBZ8OXLwaK61XFVwK+v3yB0CATRQHLYlivntZIpqfOfBSPw9kcB9exH07CeORNnOHYZGuuH5BvVuanX99/+Pz23fufB6+3uC40dIZ9/5AIWaZ3bzoQBSwK/RjYiB8H5Io5w/rZDxcumO8FxBluv/RDzyNy6QzrZytuEUUkYDH1PZfEHo2DkNlc+IQR1xlemwrd8Y1ApUEbKT6h8k6AjqXMBSqUTO0PiYENXYk2Y26El14wiVkY+jQmgbvbcYZEp8jN+Seojp4sEaYkAoKcFyL/AWxspbZwhJXqxzD1JlMfPqx2YSpXdwo+ZV8/5iQAtYRuQ80IpXhC4lF4BTpBWYV9EOEFVNNFH8Q1oVABhLZhAnzpTTDzwqCuoIhQFnnjx/JJuEZGqwfEkwRwaJ2LjTRVATt1RYm0KaSinxVKPi6gcD3sf6dIG0IktS3XldwIcCFP23WBlhkTt1bm48L7PT7Hnk/cGKRyw2XMbC/XxjhUvzYl4kqZOgCwy9MN14lANyLhFZTSA/wtlan925pD2LUnf1Xyb8TLbee82jZd4JKrVyfHueYxH4bFkue6Qwc9ozpo+W+DzaoCIi1Lka3Ltij2MnHyv3hxbFxzTOl/BtVFlyMjema/bzgUSpxE8FqDbh9J0x1BZlAfMNYyLlV3lBecg6F5LgoY8SJHnr7tYfMSsnYAv4Rs9sAvyYh6rM6PuClk2fo6sUlutPq+vgm8v5UoxZPGN+LWQO8qwTcgAOzLohH95AeM9RJzNxXr8bU/Y7csATi04iWclRC4pGQG8acdOBczsstgMxoPMrE0lUrtKFLy3o5H0KbKmoSsG50ao7e5yeyu4sWuD5rpfHaMF01wUWN0vmewjZQSHI2n0EKW3mc09vGIQEUHBmW8TO5gvN+aSqcdiZpzkUvOMZBts0MFz5O7f7587cjxzJNmF213f+tFAp1WjwfySPZHYEpR/NlGwvDoEGcXXVDbc+QO1/FYaQXcJg8zhsfTGWhMraSmypP2t/Y+wwxHF9Dn9tDjDGc8v4chwYxRvVhsyHUhlP2sPx2pq1JJLfpgjxuRdcDMm8fYde39Am4WSib3zaslRdwOqvqioeCi0ZVsPMUBzJBnfCKVZU9CO7Z3HQsN16yf2m3z7RR/XBX2kjZ4vXdn+xdQSwMEFAACAAgA8nqBRCL/h8rVAwAA3Q8AACcAAAB1bml2ZXJzYWwvZmxhc2hfcHVibGlzaGluZ19zZXR0aW5ncy54bWzVV91u2zYUvvdTEBp6WSvpkiU1ZAdBIiNGHduzlK3FMAS0dGxxoUiVpOy6V3uaPdieZIdi4ti108krMqTIhaOjc77z/1EMzj7lnMxBaSZF2ztsHngERCJTJmZt7ybuvj71iDZUpJRLAW1PSI+cdRpBUU4401kExqCqJggjdKswbS8zpmj5/mKxaDJdKPtW8tIgvm4mMvcLBRqEAeUXnC7xxywL0F6n0SAkcKJrmZYcCEsxBMFsdJR3OdWZ5zu1CU3uZkqWIr2QXCqiZpO298Ppuf170HFQlywHYZPTHRRasWnRNGU2Hsoj9hlIBmyWYeAnRx5ZsNRkbe/NkUVBbX8bpcJ2OVCLciExGWHu4XMwNKWGukfnz8Anox8ETpQuBc1ZEuMbYvNve5fxbdTvXYa3g2EcRrdX8XXfxbCHURy+j/cwintxP9xHvy781YdROO73Bu9u4+GwH/dGj1ZY0Y2CBP5mxQKsrCxVAquCBSYr84mgjOOwfVFGDQbHlVM1g1h2GTZxSrkGj/xRwOznknJmljjVBzjVdwDFuS4gMWPbtrZnVAneI5wDxMCwl6uROH67GomT043Ufef9Ma2dUQbUGJpkODwoq0IL/HXRg9pUio3U7DOZSJ6uEoJ8AumA5rC2EtEdE13UPPTIFJvAMdVzxSj3CDOYerIy1uVEG2aqJeyuaxLEwmUHch1tlSLJqNIbFV9V3Q5+0vltIA3o310pnOgp1V9lyVOylCXh7A6IkQTbXOb4XwZkfZnIVMm8kuK6G6I5w+DmDBaQntVx9AFd5CVaItMUHIzz8LFkn8kEplIhLtA5chLKmXb4zb2AC6r1Iyh9iPGVW5He4DJ8/8omSNM5Fcme4DgbkBfmOfAp5i4kuuBcYjXXILAyCS01VP1JWVqp1Umztu+Mzqum20ZWoNhuhvE4THyR4BQzUUJdwIQKIgVfEpogU2g7QnMmS40SNywOWv+nAJ0pYaIKdYbLhs5UCqoO2sHhmx+Pjn86OX3bavp///nX668a3bPniFPrzdHnxZP0XM/qC5L+F6OvUPWWbVeq3E5ouuV09/FzT5PbRBL4luB2811Fyy+R7qLwfHxxRcZhdNOPo1adYRhIggVLMpymqf1YqWMzvImxHWEd1dE4/KVWGNiXWpsQRrXghrXyeFdHa+yOgdHaEVDrPKFKIIl/F6oDPG9m7nDDE4eznOEGfRdU8tRWfzsL/S9M8k1fTo6GnolJgKokw44+2xS8eKZ+zvK+pIq5p9VdZ+NyE/g7r5H2Tc4Ey7GO9ktkdffsHB8d4HVp56tGA9E2r+Sdxj9QSwMEFAACAAgA8nqBRI0O8Ly9AgAAVQoAACEAAAB1bml2ZXJzYWwvZmxhc2hfc2tpbl9zZXR0aW5ncy54bWyVVm1v4jAM/r5fgbjvdPfKTsqQNsZJk7jbtE37nramjUiTKnHZ8e8vSZM1BTp6WJOI/Ty2YztmRG+ZWFxMJiSTXKpnQGSi0FYTdBOWX0/TBlGKWSYFgsCZkKqifLr49Mt9SOKQ51hyB2osZ0Mz6MLM3WcMxcf4PrcyRMhkVVOxX8tCzlKabQslG5GfTa3c16A4E1uDvPw5X64GA3Cm8R6h6uW0urIyjlIr0BpsSj9WVs6yOE2Bh0iX7jOS04X6+PYHtB3TDB3t5rOVIVpNC+gX+erGyjBeGO/9rsytfExA+IsG+vWLlUEop3tQfed336wMMmTd1P8zI7WShS1on/NxE985XNLcPD+b1aWVswR7IRvobBd8edxd7yKQ/xq/e2Kfq5L80db1YCHYpqccFqgaIEk4tTZdyreHBs37CPZY02EeTc6PtNGw2FCuPaxTdsAneGMij1Fe00FeJW8qWLYJx8i+oSMsl7duWcTYd12Uo4KdV3ZXiZQd8o8p7BEyUnbIZ85yeBB8fwQ/tLSc0ORb6tsZ1d9n32uAMYOg5ph71+EUrDbU2r5dHcX2ioCpZA4LbfN5YRXYzpHE6dqckqOkiKA7VlBkUvy2uHT/jFBrkhzo/aydniyCDDmcGjiXolnTcb/c+eJsPUj7s9DdrT1P0Gzx6ylFpFlZmZ8lPZ14nnkmpi7T5DTD7kkDB3UvNjLiuNhDpIqqLagXKfnYMEIi6LHuZfu6huAkiWpAktNVJt7JqfKLpkpBrUzXGISp6etaXMmKkps/fGXwBnkw+rYMWFsqlsafoOx9KiOFnwGgKivDzLaH1lI1HBmHHXBvjRTuxkNXI9pM+NC83eAaNhhPnNeMGkm/KbpR6W+QSH8C/2rS6jk+sIyYeqSpdjfrvfuwhiPXvc0ctpkdvniRubOfpZ5nYz8uoVHafyf/AVBLAwQUAAIACADyeoFETmva9qsDAADuDgAAJgAAAHVuaXZlcnNhbC9odG1sX3B1Ymxpc2hpbmdfc2V0dGluZ3MueG1s1VdRc9o4EH7nV2jc6WNx0kublDFkMokzYUqBA+eunc5NRlgLViNLriRD6dP9mv6w/pKurISEkqTmru1dhwfwevfb3W/Xn3B0+CEXZA7acCXbwW5zJyAgU8W4nLWD8+T0yUFAjKWSUaEktAOpAnLYaURFORHcZGOwFl0NQRhpWoVtB5m1RSsMF4tFk5tCu7tKlBbxTTNVeVhoMCAt6LAQdIlfdlmACTqNBiGRN71SrBRAOMMSJHfVUXFmcxGE3mtC08uZVqVkx0ooTfRs0g4eHRy5z7WPRzrhOUjXm+mg0ZltizLGXTlUjPlHIBnwWYZ17+8FZMGZzdrB0z2Hgt7hJkqF7VugDuVYYS/SXsHnYCmjlvpLn8/CB2uuDd7ElpLmPE3wDnHtt4OT5GLc657EF/1BEo8vzpJXPV/DFkFJ/DrZIijpJr14G/+68GdvhvGo1+2/vEgGg17SHd5EIaNrhEThOmMRMqtKncKKsMhmZT6RlAvcta9oNGBxWwXVM0jUKcchTqkwEJB3Bcx+L6ngdolLvYNLfQlQHJkCUjtyY2sHVpcQ3MB5QCwMZ7laiWcvViuxf7DWeuiz37R1Z5URtZamGS4P2qrSovC26dptquRaa+6aTJRgq4amyLLAXo40pyIg3GJv6equdQzYUy6Qfxe725xKu9FcmlFt1jhc8ehWOe287SsL5i/fnDfd5/qnKgUjS1USwS+BWEVwcGWOvzIgtx8PMtUqr6yCGkuM4AzInMMC2GGdRG8wRV5iJEpHIcD6DO9L/pFMYKo04gKdo8ignRuP39wKuKDG3IDS6xof+6Xv9k/i149dg5TNqUy3BMdpQ17YH4FPsXepMIUQCtm8BYHMpLQ0UM2HcVa51Wmzdu6Mzquhu0FWoDhujvV4TLyR4hZyWUJdwJRKoqRYEpris2/cCs25Kg1a/LJ4aPOPCvShhMuq1BkeKJhMM9B10HZ2n/629+z5/sGLVjP8/PenJw8GXenhUFCXzQvi8b2CWy/qK9n9RtAD4rsRe6p07jaUbSS9+0C5Er5NIYlCJzt3K1gltD9HwMbx0ej4jIzi8XkvGbfqjLevCFKQZrgfU/eHok7M4DxBguM6rsNR/EetMpDpWrsdj2vBDWr18bKO18gL+/CWqNc6IaiWKMu/hGsfT5CZP67wDBE85/hM/BLicN9z+u915adow8P/brxyfC9tAKrTDGf0w+b636vpdyXs/8SBv1q9M6y9JEThna9jDbSvv6N2Gl8AUEsDBBQAAgAIAPJ6gUTeHfV+mAEAAB8GAAAfAAAAdW5pdmVyc2FsL2h0bWxfc2tpbl9zZXR0aW5ncy5qc42Uy27CMBBF93xF5G4rRJ/Q7lChUiUWlcqu6sIJQ4hwbMt2UlLEvzc2r9iZlHo2+Opw5xF5tr2oPiQh0XO0db/d/d2/Ow2sZlQB177OOvTc6kSzbAHzLAeWcSABUlpkSZmGk747I5gz4c41rj4MSN3wIwKB5cm/ISoE1BhYIuA3Bm4w8ef4716jrX1LjUHHhTGC9xPBDXDT50Ll1DHk6tWdZosBLEpQF9AlTcAzHbrTRZ4dH4Y2mlwickl5NROp6Mc0WadKFHzRlX9VSVD1J1/vgcHT8GXq2bFMmzcDeZh4OrLRTUoFWsMh7+PUBgozGgNr+A7c+QP1jNsNBXSZ6cwc6fGNjSYtaQqtKY3GNnyM116taQ5ttDkDG7Mn7m5teASjFaiW1eTehgcKWch/fECpRGon0kLbMz+hTNBFxtND6oENlLPFWtuu6Z0bdeVPiPeERPCEVtjry7tWB/bwA82gL1cHaWdYWoaJWF6BgRIBgxV5rMaEe8TePyNCjaHJKq/XQ70c6zFQtQY1F4LV5X9dKjTM1dv9AlBLAwQUAAIACADyeoFE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8nqBRHbUUCiCAAAAlQAAABwAAAB1bml2ZXJzYWwvbG9jYWxfc2V0dGluZ3MueG1sLcsxC8IwEAXgvb8i3K42pYJD0y7iaIfG+QjtIYHkriRB9N8b0O3x3veG6R2DelHKXtiAPragiFfZPD8NPOztcAGVi+PNBWEywAJqGpshyOrCQqVUmNUe3IeSpVhDobuLVfplT3XE7GtL+CM4X2eLwsEzoT53HbZ9q3WP5f+F09h8AVBLAwQUAAIACABsgXN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yeoFEB6OZZCwIAAAnOAAAKQAAAHVuaXZlcnNhbC9za2luX2N1c3RvbWl6YXRpb25fc2V0dGluZ3MueG1s7RvbbqNI9n2+ouTVSDMv8QVfR26vuJQT1L6NIUn3rFYIm0qMgikvlN2dkR/2a/bD9kv2VAExEMeB9DytCErUnDr3W1Vx1MPwyfXVfcjo1v3TZi71DcKY6z+Go58QGq6pR4NFQELCwvoJcu/6Dv2m+w+UwwAaMtt37MBR+Wo4aqCx+EH9ntzX+vDWVtot1GvjFu4jDXdUWBtI2kBSYU1rNdVhPcci4huQNfHZea7Demb1NYHuhyRguu+Q7yMpi51eylpwHdiOC3jhqNvmzzGRetTa/EHtZqfXwceWLElSF6kdrak1jr3eoCc3EW60Ow3pqPRbUktCzU6nOegem71WR4K38aALXNp40EXtXrvd0o4t3AJqJMuK1lKPPWnQbMogDfcH6nE8VnqNBmo2m1JbO3a60lhpIMCWgIcs9bkDJU1SpO5RVuRmX0JjdayM20es4a7aQf0W7jYax7aiSI3Gybkn69LuOkELm5O48x2GZ0NwdpXnVv1Mcg3X+yAAZJNsd57NCPLtLflUc41dAFlqhS6AiQVLzySw5trctKjvuT6xmp1Wy2q0G81m22IxcS3OYZHvCcdE9Sw0AgKYyxsZQgxS6T4ICeJiUCKm3R7EYoZ1gZsQCmPS1ZSGI9f5VFvtGaP+1Zr6DCy88mmwtb3a6G9RwsXuKEJJDyQoQ/dgr8lJXE/8FCWLZUERwHOJaE23O9t/ntBHerWy10+PAd37TiE1N887EoB7nwC7Meip+KIgzw2ZDiHO6If7/ClOtoMmFxKuXhfzpxClZ6+Il0hsiJ8SdCeR73skR3pwQ5cJUrnJn0ukO/uRZAPQl/lzmcYHKdmo9fjzPhEj3xmgS7xntC6ii5rNCol67EUqutvvyubTLqCP3NlZuvcD/ULnUWhZ/iPXsMGfQkTcQC6wUJRitwn7tRxi/JrvJcMtSIHgpptLDBIsF4qlzqcLefbVmsyv55aiX9dGalSViJflL61u/3uz0/11WI/pCnIypvJkkuWFBLNOoxivmbmcTyxgiCfWDH8xayP+tzTp/Nac6DNcG8X/KM1gscR3tRH/W4T0drnEM9MyJrqGLd2wZrDbcL9MsIm12ugr3aONfSCIUXRwyTfENgRBe3YDgkLPdcQCb9muvycF5GlL+V6fXVvmfD4xLDzTEkhthH0HaYH9DdKhPKOlbOAl8Ahs2H4/Rm6J+AsOSPa80kxu9OubCfyaXJEb93HjwS/7gDYLPIP4Eb8A4RQbhnyNLWX+BSIHGTcvSTT/DIn2uSTRV2xAZmCjANlMvtOvZVOfz3hyLbFhLnX1JbPWts/PHM/IXq+BDsHucXDpPgQITzbiRDkWlhZk4N9vIa11eXImhSOeyPVFMj+6BwJaBE6hSEFZqVjjsfr9Vv/DGsv6BGsWBE+b31umqHouz4by8ClDtudRbgaItp2D7a8JWpG1vYcUewY0x3UE2s4G47ky/9q7fyKbxaX1c1yVMw1/+fnqh7XTzQm0lXs78IuVWI5bpjO8NnkLR01QnR9L2Xu2pPxx9Vcp8hdYt5AN403TisTox+3KqfABowzIe7yEjRHageLSUkR4ChkDPXBru14pQn02BnHiUg2n9wDxm04pBnfgxAyHO3BuORb3WDF0k7uLrPhJsgCxcHsUwPNB5+d9j8AN7SXwK/JAobg9Yh8gJAB3wygTrj4mr2yEkxbKG126J8eMZqDWo/jmgUAxz93yI3UxtrdTnHgz6qMZl9zTveeIpuW5T6KXQqj228gzuyhskdyHgG4F1LPDpEqibv73H1QkMnEZyV2kZBbga2B5qd5AjQkJE9OwJrKCIdlnFG1ttt7AjvDAD9HFeUXHLQ2PZeAXu8kgdrDe/Pff/ynOJqdPBEUx9LeyfKAUeSPBL/z+MaOMhP8swMeUlSypeClIGJ9WE9Lih1cR1diXsmnK6s0UAm+IONN9sC60+6eZTOXlZ2gH4ixVG03t4AnaiUmpV5aRMJ8nCCutw+kQv2f8k0pJ8h9urNx4U19YsqaJ2w3cazx3/RTtTw6yUfwhA3lwzSnBT72RZ9BwciyJ47LyPEXLT2ob6jJ6P1Xl4ewO8AI4XRnhSkr3LHMD9VlAvQW/u7/+WAUI/FPDyiMjFvBLS/KWxgg39FscuxgrDcljLkCFBT/VjR5sL4yRT8A8+pLAJcdJ48aQPOId9aDVqZE5afzsQp5MVRXxcStN8QJ7pTucueOlk6EpYB5/Bpf6V/gpYB7f4BvAHA75r4jyK2nK5IODYgdpeCp2sW1nggdIxLcB6MTCkrcsDldhwr88hSmdYkAWc0sdMhIbmeluSVzPHJbWuP6GykP/ZUuecprVsxHfaXILp/ytX07gIXOZR97ObmEH1GA6/OL9p1JuHEZfSPPOiKCIPe/Ipxqc9+31Zss/fNdQzONTjbsz+iz9Ft0uaWi8n6UohTaXSbeioYt+Xkqkz9t4OVE0KvfLRMP6Kz8N65ciNIzZvh1Af79dkQBDDrgkSc4sLI29ST413IlDVoISB/aN1TQDtgHePhz5E1kpQCavxNkmKZboJb2+3XvM9ciBeDFOCpDyzWXzhyEUx+XcltmEPLB0dseQ0kUQt7pTKmZbYAr+JpW4p2TafnalZM0xexUK6880q2T3SQk7syElbZqne7pDU5YLe/2MLMB9y/3DenqfhR51ZrR0cd70sfFWNYCqBlDVAKoaQFUDqGoAVQ2gqgFUNYCqBlDVAKoaQFUDqGoAVQ2gqgFUNYCqBlDVAKoaQFUDqBIDKEZ21fypmj9V86dq/vR/NH/Kw4AU+L35fwH/B1BLAwQUAAIACADyeoFEEYB7fHcKAAAwGQAAFwAAAHVuaXZlcnNhbC91bml2ZXJzYWwucG5n7Zl7WFJpGsBP03VqzeZSNqZSzc5lm0m3C+UNHe1iTV5qTElUbKKVBJOSQIWAnpymbYxwsh0bU8ks0UEhKbygQLOmdBllC7kYAaYmKSLj5aCCyBx0d3af/W//Xv84z3ne7/zO+77n/d73e79zzqWD0RFuyz2XAwDgtn/f7q8AYOFxAHirZdkSaITybcsm6LSA+FVEOMDr8BqAhEXYsKgwAKhlrZj+ejEkv31qXwIRAN494zoW6FNh2QCwtnX/7rDD2WizTsxKVK5pezWtvnatbEXy7guVG5+tf3b75s2b+3KvffzurXPbvxDdXvGNe7v4swlfAVGQ2ma9bCzxl//g01orr5NRvdKc/ZqCIOzT7KnR111+0ulM65g8VGrte/weZJp30/4TiluE93Yu6SJIHTuiIZ+7bYepYLb3cTk7FOa+yCXH5YpXCpB8NHMpdMupYOWxrEHaZQUTErxihJoSGGP6dPM7AHCut2pN0zYdNPxg5O2tkLwqDFK3auMjaCR80QcA8MVf1y8EgGXvQOEBNpz/AwCs352/AAC+WTYPz8Pz8Dw8D8/D8/A8PA/Pw/PwPDwP/7/DmcYJAyMUorr7//dXyvzc80OteR5Yd1hIcBPDOdOla8qSh9jefGg9iI/HI/FH8AE1WwDAwidJg81LDR4gWMiX2HB8Gt47kUiZOWOw5NlsrEaCIehRKYJKto7IYKyUz+1cYTW8ROUJnJuQKzgxMaO395gTTY1R8pw4WfExv86JM4VGKV+cO/Rz7tJej0evcFEcoR7FeJ7p7XxUUrUQaECDudbYy7XWKSObJafGySKJMWE0At9+/Ik+rH9IA3Ih7RTS0LYCkqGjcwHgxaM/oFn04tN80pcVRklRf/FVm0+K8fFlcW667VaDKK0GufN0aqZ6GwkAmrl60nZzbXT7+Eukojg21mAaaISF5+veVaD4GT2/9PliBwEgG0mrO/EipeTWwBS/IoBTYW1Xgzlbw8gHIvHion6vlnENABTz9RLyE/Y6bZHqKLw9YA+oah2YshyY01QRYGS6viQE0z0UmIXAKUnszEdrCtLc4iGTcdIXDFQubZkg8RjKpNyO9UReqt2K2AEA9yJYPkzqT7E7alpwRcQnPqH0YF4Lb2OYtQvLLqGNte/k0xygGss+O/o4sV4Nau++CSClD0wViMT9E69BOsqALrTPSCZ78oisBGdIgtF7Tn9QRo8Jyg7GFUfiXQI3bbPLB7LSEE8vD7MOcNilDpuJ75RfrI9YjIQhezlsOgWf0bqXGchL2j5oLTIUqu1pNGrysJ06Nfo60VmpwqikMeWsgM77Km5aB7lTnYIP9m7iDtQuALLVcfRWhy3XUVfqpSk9V1mwVojVDYMqTDxpY5ml3JdP/FKH1JH16KmNClR1RUBhFf9OaS8lmcGknX8tKPhQSCflUK/eGa7n8WkzgVhTvvAEciq4i7kkYWmUI2EFKkY0U13bdpAZmFqSmHcY03SQRnM0og0skv7vVjOp8crAiGPCwJJFMqTRs3OAGMQP1zKf0KJYbsAD7eC9XQo0DmlkXrlKYoi8Y0qDG8fpFL9kaoun1vE1+48BFt1xjx9VGHh7YySLZJHonBPos54kaiuOSQpNOh1fru69VWu+RPO25QjWrRCYj1VL7MNN6nqSWK3xyYoNi8fYo9j9SfVQtimKPcWp3nXwQZim7NAO19wSpn9tce8NwcHgKkfGBQ0l2RKjRmS0KsaM8pQUw4Y4jJhdM/Ozg2Kt6ldVInopQ7wKeEIU0VdRXpqSUq9zWgQelgCwGR/6MkzkJkcb8lTDq8AX11V9G3euOW68ENsl6cale2Dtbl1oqdgw8+1JlkEPpcOIfbHWr8O8U+yUeGv54KrZsHhjauibDvqJMt8kenBkS4Bupmmy5juFj0COUr42zzSAly7re1UNJ/xeYJmqycFJ7fBHWfCax1BO/kgaJ+qHnfXUsbHxQOuIFv65WKKuZaUo8RhUQd4ygRONhkktfHSlaYup2EaMc/7Zdn1XlKtmIgdhurIt8RWz5tLchXzP1SuF7pu9UWAuKBJPcITqIcSg9bqEnVZN7Q3hqqgPV/6AEZe7bHqCSSY814jE3qek6O1TIponyUFJ8S6Dq7ZlcEk0jpZ/DDL+8kg+6RKf/QznIDfxxj21rV30XXVqvp/oueGueUSrNWUydtlCbBf+4adK6yDdUFHg7V1K6/vmPf92aWyvM/w7PZscqax0pNHo6TotCApjkmuw0sC+QTm9qef+Jwbl/Y+hrP8LrlOtkzeVGnPC6kLkAkSAQBJXm5FCwDv8jTr6akVRUl/b+WrpFOSiv/CoI9z0paXWR034ZIiwL2hvPmigRhJ52tn68cXpBhc3IvB1DuoNn3XAuZ3DenHQcLn1EAaxq053L2OCIzbq2iKYT2/dkq9Vlt6NuZrOeO9VyFxyxJazIyz2evtU8kTPaiJctEUllwvRhqeqjJTfc+OOqXkvYuo5KJI02BYj8zQyZSVGbU9kmT3wpgAw3GL/1OEPlbde0n1Augo3TkJgxVIyunsI51o7jFsdzbjqQ/GMaHzCXJwIUgf5ZYS5fK95A0f75H6oOYtwkvG0Z8+EQrXtJCknMBWpKJqt7GdyDKIlDsNeb8rSgzPNbSL3DNlyAeVkJD7z+3Vugq8uiHxPMatQQfcpnStOUUzJmymb+yiousPZSjDR+zjkEY9wMBltKUcvQ3D4QZaQp9YbzfzZ0koezxPsraE6xGpGIJ2SDgB6snPGcdpPyPUUXizO+Cw2v8bib9pXdYjaZNafoRpoqdV7LRfd4TWy2WwyqV9Ky8RtOx6pjBqcH9oUiz8kWmfLQR4YpxViFiWIP64AG35hLv3g3pyxmkN1VwY0s6ubNs/Db8bR0L5h0yLf5eUD34RVPag0BXUOjuaoclZ/SnOcuYqBKShz6xq+yQe8IhRJYs4mkTNvq277EmKs445qgmIIFOOK6yibO/HHUKynvzcBmHbbFXhF72yQk9Ujzu/FrArhkShitK5XxpIJNRfWN31UIURHEclxoQve1P+Jhwkku549FercXhOHOemoi9B0XUNk/3o06WLy2/9S62FsPcIcmHS5728QUyfaaMqquX4VByaudqdxj713vP7hbCZuiXStklOuNn5HXiAmVMBd5pVQ/5bBNRfnzOseho5SLru0NRyhffsfHfLNs/KI3jFD4RympMZyctQDP1kYi4HJfN1DunnH9VI7FH0cj2hozsqn7eNgCE98sRVXaJuah5t8MK4nIROVTvZQHVceGfXPlt9a5jRocqwrBe53pgnPeReSLYcQbaGjIrkp2/kZ8ODicGdoTN1TCXiN+mrtJ1tcnHlXnqz/l/eBB2lVsDPsHnqOmmaqsoYjOJjih5qgR09qOzrPnij+8S3AP4pTl6LPMtjKQp00r/dde6Okkv/eJ/V1wBjTW/SzX+sP5+mmxuShsnXQ1sm/FFcb5Jwek2d/CF2TxW4mG4ekLQmu/dSNWLf4XlK+ctLEl7YthNiGECUaMeMm8GQ4HRNdXCS/bb/rpwAPxS0ytfsH2d0XfdB69P6iv3VDo8D+PdG7eeFHz/8GUEsDBBQAAgAIAPJ6gUSeJJdBSgAAAGoAAAAbAAAAdW5pdmVyc2FsL3VuaXZlcnNhbC5wbmcueG1ss7GvyM1RKEstKs7Mz7NVMtQzULK34+WyKShKLctMLVeoAIoZ6RlAgJJCJSq3PDOlJMNWycLEBCGWkZqZnlFiq2RmbAwX1AcaCQBQSwECAAAUAAIACADyeoFEMU00vc8DAAD5DQAAHQAAAAAAAAABAAAAAAAAAAAAdW5pdmVyc2FsL2NvbW1vbl9tZXNzYWdlcy5sbmdQSwECAAAUAAIACADyeoFEIv+HytUDAADdDwAAJwAAAAAAAAABAAAAAAAKBAAAdW5pdmVyc2FsL2ZsYXNoX3B1Ymxpc2hpbmdfc2V0dGluZ3MueG1sUEsBAgAAFAACAAgA8nqBRI0O8Ly9AgAAVQoAACEAAAAAAAAAAQAAAAAAJAgAAHVuaXZlcnNhbC9mbGFzaF9za2luX3NldHRpbmdzLnhtbFBLAQIAABQAAgAIAPJ6gUROa9r2qwMAAO4OAAAmAAAAAAAAAAEAAAAAACALAAB1bml2ZXJzYWwvaHRtbF9wdWJsaXNoaW5nX3NldHRpbmdzLnhtbFBLAQIAABQAAgAIAPJ6gUTeHfV+mAEAAB8GAAAfAAAAAAAAAAEAAAAAAA8PAAB1bml2ZXJzYWwvaHRtbF9za2luX3NldHRpbmdzLmpzUEsBAgAAFAACAAgA8nqBRBra6juqAAAAHwEAABoAAAAAAAAAAQAAAAAA5BAAAHVuaXZlcnNhbC9pMThuX3ByZXNldHMueG1sUEsBAgAAFAACAAgA8nqBRHbUUCiCAAAAlQAAABwAAAAAAAAAAQAAAAAAxhEAAHVuaXZlcnNhbC9sb2NhbF9zZXR0aW5ncy54bWxQSwECAAAUAAIACABsgXNEzoIJN+wCAACICAAAFAAAAAAAAAABAAAAAACCEgAAdW5pdmVyc2FsL3BsYXllci54bWxQSwECAAAUAAIACADyeoFEB6OZZCwIAAAnOAAAKQAAAAAAAAABAAAAAACgFQAAdW5pdmVyc2FsL3NraW5fY3VzdG9taXphdGlvbl9zZXR0aW5ncy54bWxQSwECAAAUAAIACADyeoFEEYB7fHcKAAAwGQAAFwAAAAAAAAAAAAAAAAATHgAAdW5pdmVyc2FsL3VuaXZlcnNhbC5wbmdQSwECAAAUAAIACADyeoFEniSXQUoAAABqAAAAGwAAAAAAAAABAAAAAAC/KAAAdW5pdmVyc2FsL3VuaXZlcnNhbC5wbmcueG1sUEsFBgAAAAALAAsASQMAAEIpAAAAAA=="/>
  <p:tag name="ISPRING_OUTPUT_FOLDER" val="S:\production\ODOT\Online_Project_2014\Conversions\Product\Postable_content\c2s2p3lpac"/>
  <p:tag name="ISPRING_PRESENTATION_TITLE" val="PBpptLPAct2.2"/>
  <p:tag name="ISPRING_RESOURCE_PATHS_HASH_PRESENTER" val="c6a92d3c32923bb755b559a3235412939ac7db7"/>
</p:tagLst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WOU TSE template</Template>
  <TotalTime>2891</TotalTime>
  <Words>132</Words>
  <Application>Microsoft Office PowerPoint</Application>
  <PresentationFormat>On-screen Show (4:3)</PresentationFormat>
  <Paragraphs>52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Georgia</vt:lpstr>
      <vt:lpstr>Lato</vt:lpstr>
      <vt:lpstr>WOU TSE template</vt:lpstr>
      <vt:lpstr>Lane Positions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Lane Positions</dc:title>
  <dc:creator>Sharon Rothacker</dc:creator>
  <cp:lastModifiedBy>Megan McDermeit</cp:lastModifiedBy>
  <cp:revision>29</cp:revision>
  <dcterms:created xsi:type="dcterms:W3CDTF">2020-10-11T18:41:07Z</dcterms:created>
  <dcterms:modified xsi:type="dcterms:W3CDTF">2023-04-22T17:26:55Z</dcterms:modified>
</cp:coreProperties>
</file>