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268" r:id="rId3"/>
    <p:sldId id="257" r:id="rId4"/>
    <p:sldId id="267" r:id="rId5"/>
    <p:sldId id="266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3"/>
    <p:restoredTop sz="79560" autoAdjust="0"/>
  </p:normalViewPr>
  <p:slideViewPr>
    <p:cSldViewPr>
      <p:cViewPr varScale="1">
        <p:scale>
          <a:sx n="53" d="100"/>
          <a:sy n="53" d="100"/>
        </p:scale>
        <p:origin x="16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708310A-0307-4648-A896-E8DB91B5C2D8}" type="datetimeFigureOut">
              <a:rPr lang="en-US"/>
              <a:pPr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60F30B2-6708-47FF-9AEB-EBD549455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13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U.S. DEPARTMENT OF TRANSPORTATION</a:t>
            </a:r>
          </a:p>
          <a:p>
            <a:pPr algn="l"/>
            <a:r>
              <a:rPr lang="en-US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Federal Highway Administration</a:t>
            </a:r>
            <a:endParaRPr lang="en-US" b="0" i="0" dirty="0"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Last updated: Thursday, August 26,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30B2-6708-47FF-9AEB-EBD549455C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2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9D49-0836-4401-B207-49A3B9C1903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E0F9F-1241-48C2-9353-A1C007AA1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85EA-4A6F-4ED5-89DC-817BBA35AF4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4314-BE3E-44B1-AE28-8E3F2B5FB3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1D8D-6ADA-41CB-A3B4-967BDA50690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487D-3B13-4240-B9D3-1AC660DABC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9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4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3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3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2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5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9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0E125-84F4-49FD-99C7-605230B9117A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2E65-DE87-4D83-B1EC-3D2B094A74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59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E870-04CB-4856-A9DD-2675B3A1F5F6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5EAD-AE31-4F64-AB9D-C0CA91D177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2905-D1E2-431E-BEE9-064E9CB673A3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D7DF-8C9E-49FE-9F0F-5A28F12CCB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4122-8A93-48B2-A334-8722A3BA07E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F299C-C7E6-4BE3-A841-149757A65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1C74-A4E5-441A-AED8-E0EB2E94CF2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47336-F651-40D2-95BA-F050FC4F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E34E-D297-424F-A432-92455A9A4AC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49C2-242F-4AFB-8FDD-10F96E3E9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58E6-82AE-4582-818E-D0794A7D038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63AF-9727-4FBB-B68E-9516865B8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6A70-6ACA-4721-8130-8A5ED758BBF7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160FF-3FD7-4E42-80DB-A177A4E13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0745784-B346-4767-A18E-EB59287B4BF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1A1193E-61A9-422E-8AF6-923B722D2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hyperlink" Target="https://vimeo.com/6648887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55CE-43FF-4BA0-9DAF-668CE951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133600"/>
            <a:ext cx="7239000" cy="2333625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It is a 3-Way Street</a:t>
            </a:r>
          </a:p>
        </p:txBody>
      </p:sp>
    </p:spTree>
    <p:extLst>
      <p:ext uri="{BB962C8B-B14F-4D97-AF65-F5344CB8AC3E}">
        <p14:creationId xmlns:p14="http://schemas.microsoft.com/office/powerpoint/2010/main" val="159225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27932" y="-1464706"/>
            <a:ext cx="481584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Why?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86016" y="376538"/>
            <a:ext cx="6400800" cy="6104923"/>
            <a:chOff x="762000" y="609598"/>
            <a:chExt cx="6400800" cy="6104923"/>
          </a:xfrm>
        </p:grpSpPr>
        <p:pic>
          <p:nvPicPr>
            <p:cNvPr id="12" name="Picture 11" descr="caution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609598"/>
              <a:ext cx="6400800" cy="6104923"/>
            </a:xfrm>
            <a:prstGeom prst="rect">
              <a:avLst/>
            </a:prstGeom>
            <a:noFill/>
            <a:ln>
              <a:noFill/>
            </a:ln>
            <a:effectLst>
              <a:outerShdw blurRad="63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 txBox="1">
              <a:spLocks noChangeArrowheads="1"/>
            </p:cNvSpPr>
            <p:nvPr/>
          </p:nvSpPr>
          <p:spPr bwMode="auto">
            <a:xfrm>
              <a:off x="1766784" y="2366659"/>
              <a:ext cx="47244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sz="2800" b="1" i="0" dirty="0">
                  <a:solidFill>
                    <a:srgbClr val="212529"/>
                  </a:solidFill>
                  <a:effectLst/>
                  <a:cs typeface="Arial" panose="020B0604020202020204" pitchFamily="34" charset="0"/>
                </a:rPr>
                <a:t>More than 50 percent of the combined total of fatal and injury crashes occur at or near intersections.</a:t>
              </a:r>
              <a:endParaRPr 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0548F3-28C1-466D-B5E6-CB434FD82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6" t="8681" r="59681" b="63043"/>
          <a:stretch/>
        </p:blipFill>
        <p:spPr>
          <a:xfrm>
            <a:off x="485568" y="1066800"/>
            <a:ext cx="1433616" cy="1345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14925-8AD8-470B-86F8-BE93EC9EA8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67"/>
          <a:stretch/>
        </p:blipFill>
        <p:spPr>
          <a:xfrm>
            <a:off x="7010400" y="5149014"/>
            <a:ext cx="1402081" cy="13645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Watch the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498" y="1962913"/>
            <a:ext cx="8436102" cy="4364736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Identify the different types of roadway  users in the video</a:t>
            </a:r>
          </a:p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Look for points of conflict between users</a:t>
            </a:r>
          </a:p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Identify the risks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7300" y="358541"/>
            <a:ext cx="6629400" cy="640080"/>
          </a:xfrm>
        </p:spPr>
        <p:txBody>
          <a:bodyPr/>
          <a:lstStyle/>
          <a:p>
            <a:pPr algn="ctr"/>
            <a:r>
              <a:rPr lang="en-US" sz="2800" b="1" cap="none" dirty="0">
                <a:latin typeface="Calibri" pitchFamily="34" charset="0"/>
                <a:cs typeface="Calibri" pitchFamily="34" charset="0"/>
              </a:rPr>
              <a:t>It is a 3-way Street </a:t>
            </a:r>
            <a:br>
              <a:rPr lang="en-US" sz="2800" b="1" cap="none" dirty="0">
                <a:latin typeface="Calibri" pitchFamily="34" charset="0"/>
                <a:cs typeface="Calibri" pitchFamily="34" charset="0"/>
              </a:rPr>
            </a:br>
            <a:r>
              <a:rPr lang="en-US" sz="2800" b="1" cap="none" dirty="0">
                <a:latin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800" b="1" cap="none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FYICaseStvid2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994" y="1066800"/>
            <a:ext cx="8482012" cy="5029200"/>
          </a:xfrm>
          <a:prstGeom prst="rect">
            <a:avLst/>
          </a:prstGeom>
          <a:ln w="76200">
            <a:solidFill>
              <a:schemeClr val="bg1">
                <a:lumMod val="85000"/>
                <a:lumOff val="1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79</Words>
  <Application>Microsoft Office PowerPoint</Application>
  <PresentationFormat>On-screen Show (4:3)</PresentationFormat>
  <Paragraphs>14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Narrow</vt:lpstr>
      <vt:lpstr>Calibri</vt:lpstr>
      <vt:lpstr>Georgia</vt:lpstr>
      <vt:lpstr>Lato</vt:lpstr>
      <vt:lpstr>Open Sans</vt:lpstr>
      <vt:lpstr>Horizon</vt:lpstr>
      <vt:lpstr>WOU TSE template</vt:lpstr>
      <vt:lpstr>It is a 3-Way Street</vt:lpstr>
      <vt:lpstr>PowerPoint Presentation</vt:lpstr>
      <vt:lpstr>Watch the Video</vt:lpstr>
      <vt:lpstr>It is a 3-way Street  Video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Danger Zone Music Video</dc:title>
  <dc:creator>Western Oregon University</dc:creator>
  <cp:lastModifiedBy>Megan McDermeit</cp:lastModifiedBy>
  <cp:revision>26</cp:revision>
  <dcterms:created xsi:type="dcterms:W3CDTF">2012-08-08T20:42:38Z</dcterms:created>
  <dcterms:modified xsi:type="dcterms:W3CDTF">2023-05-12T19:51:03Z</dcterms:modified>
</cp:coreProperties>
</file>