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92" r:id="rId2"/>
    <p:sldId id="294" r:id="rId3"/>
    <p:sldId id="302" r:id="rId4"/>
    <p:sldId id="303" r:id="rId5"/>
    <p:sldId id="299" r:id="rId6"/>
    <p:sldId id="304" r:id="rId7"/>
    <p:sldId id="301" r:id="rId8"/>
    <p:sldId id="300" r:id="rId9"/>
    <p:sldId id="295" r:id="rId10"/>
    <p:sldId id="298" r:id="rId11"/>
    <p:sldId id="297" r:id="rId12"/>
    <p:sldId id="296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77328" autoAdjust="0"/>
  </p:normalViewPr>
  <p:slideViewPr>
    <p:cSldViewPr snapToGrid="0">
      <p:cViewPr varScale="1">
        <p:scale>
          <a:sx n="88" d="100"/>
          <a:sy n="88" d="100"/>
        </p:scale>
        <p:origin x="10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55263-E37B-4995-9F1C-FCB1794CDB2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54FE9-CD82-480A-A487-3BC6FEFEE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4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</a:t>
            </a:r>
            <a:r>
              <a:rPr lang="en-US" b="1" dirty="0"/>
              <a:t>Materials reproduced (and/or reprinted) with the permission of the American Traffic Safety Services Association (ATSSA)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801.608 “Vulnerable user of a public way.” “Vulnerable user of a public way” means a pedestrian, a highway worker, a person riding an animal or a person operating, or riding on, any of the following on a public way, crosswalk or shoulder of the highway: (1) A farm tractor or implement of husbandry; (2) A skateboard; (3) Roller skates; (4) In-line skates; (5) A scooter; (6) A bicycle; (7) A moped; or (8) A motorcycle.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Implement of husbandry means a farm tractor, a vehicle designed to be drawn or pulled by a farm tractor or animal, a vehicle that directly harvests farm products, or a vehicle that directly applies fertilizer, spray, or seeds to a farm field. Implement of husbandry does not include a motor vehicle licensed for use on the public roads or highways of this 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2E38E-2924-4C85-94AA-29E5F9BC40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97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1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23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Pedestrians/Cyclists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21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2E38E-2924-4C85-94AA-29E5F9BC4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8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Rollerbladers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3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Emergency 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2E38E-2924-4C85-94AA-29E5F9BC4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8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1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Motorcycles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1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54FE9-CD82-480A-A487-3BC6FEFEE6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9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9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912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8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5B348-B32F-FA47-80E2-400B5850DF11}"/>
              </a:ext>
            </a:extLst>
          </p:cNvPr>
          <p:cNvSpPr txBox="1"/>
          <p:nvPr/>
        </p:nvSpPr>
        <p:spPr>
          <a:xfrm>
            <a:off x="10158984" y="6462948"/>
            <a:ext cx="1097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3"/>
                </a:solidFill>
              </a:rPr>
              <a:t>Version 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DFA9E-6708-ED41-8CB2-D8330838BD0A}"/>
              </a:ext>
            </a:extLst>
          </p:cNvPr>
          <p:cNvSpPr txBox="1"/>
          <p:nvPr/>
        </p:nvSpPr>
        <p:spPr>
          <a:xfrm>
            <a:off x="740664" y="6462948"/>
            <a:ext cx="1097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3"/>
                </a:solidFill>
              </a:rPr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1112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hyperlink" Target="https://vimeo.com/674579017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976D68-C42F-4F26-98F2-220DD9BC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661" y="1937268"/>
            <a:ext cx="7862677" cy="4114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F873E9-EE13-47CA-9293-545DBB71E955}"/>
              </a:ext>
            </a:extLst>
          </p:cNvPr>
          <p:cNvSpPr txBox="1">
            <a:spLocks/>
          </p:cNvSpPr>
          <p:nvPr/>
        </p:nvSpPr>
        <p:spPr>
          <a:xfrm>
            <a:off x="3123612" y="805932"/>
            <a:ext cx="5944774" cy="124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Complex Interactions</a:t>
            </a:r>
          </a:p>
        </p:txBody>
      </p:sp>
    </p:spTree>
    <p:extLst>
      <p:ext uri="{BB962C8B-B14F-4D97-AF65-F5344CB8AC3E}">
        <p14:creationId xmlns:p14="http://schemas.microsoft.com/office/powerpoint/2010/main" val="253210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B0D9E-4A63-41E6-8750-629084C97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78" y="842818"/>
            <a:ext cx="945704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943295-348F-4B7D-A84A-25DBCE6B2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1037" y="1243686"/>
            <a:ext cx="940992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543B314D-31A6-8CF8-A7F2-E3B2CE05E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507" r="59" b="27307"/>
          <a:stretch/>
        </p:blipFill>
        <p:spPr>
          <a:xfrm>
            <a:off x="2372374" y="960120"/>
            <a:ext cx="7447252" cy="4937760"/>
          </a:xfrm>
        </p:spPr>
      </p:pic>
    </p:spTree>
    <p:extLst>
      <p:ext uri="{BB962C8B-B14F-4D97-AF65-F5344CB8AC3E}">
        <p14:creationId xmlns:p14="http://schemas.microsoft.com/office/powerpoint/2010/main" val="417351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2C1D-98EC-4984-9EF2-C460F9F1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827" y="748780"/>
            <a:ext cx="9968345" cy="8107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Management and Communication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1BB62-E21C-46E3-996D-3DAE4DF7F4F1}"/>
              </a:ext>
            </a:extLst>
          </p:cNvPr>
          <p:cNvSpPr txBox="1"/>
          <p:nvPr/>
        </p:nvSpPr>
        <p:spPr>
          <a:xfrm>
            <a:off x="5472544" y="6365963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Video Link</a:t>
            </a:r>
            <a:endParaRPr lang="en-US" dirty="0"/>
          </a:p>
        </p:txBody>
      </p:sp>
      <p:pic>
        <p:nvPicPr>
          <p:cNvPr id="5" name="Space_Management_and_Communication_-_Tractor">
            <a:hlinkClick r:id="" action="ppaction://media"/>
            <a:extLst>
              <a:ext uri="{FF2B5EF4-FFF2-40B4-BE49-F238E27FC236}">
                <a16:creationId xmlns:a16="http://schemas.microsoft.com/office/drawing/2014/main" id="{7D8063CB-9BA9-9E95-C64F-72F21E2ED4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3187" y="1628660"/>
            <a:ext cx="7965622" cy="4480560"/>
          </a:xfrm>
        </p:spPr>
      </p:pic>
    </p:spTree>
    <p:extLst>
      <p:ext uri="{BB962C8B-B14F-4D97-AF65-F5344CB8AC3E}">
        <p14:creationId xmlns:p14="http://schemas.microsoft.com/office/powerpoint/2010/main" val="88108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riding bikes on a road with trees on either side&#10;&#10;Description automatically generated with medium confidence">
            <a:extLst>
              <a:ext uri="{FF2B5EF4-FFF2-40B4-BE49-F238E27FC236}">
                <a16:creationId xmlns:a16="http://schemas.microsoft.com/office/drawing/2014/main" id="{EBA12731-5AEE-65F3-C3F5-051E63647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15" y="1072801"/>
            <a:ext cx="7670170" cy="512064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04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A2AD03-3932-49BA-9297-8E506327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5766" y="1059388"/>
            <a:ext cx="796046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5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sky, grass&#10;&#10;Description automatically generated">
            <a:extLst>
              <a:ext uri="{FF2B5EF4-FFF2-40B4-BE49-F238E27FC236}">
                <a16:creationId xmlns:a16="http://schemas.microsoft.com/office/drawing/2014/main" id="{1C046010-C744-ACF8-C8C3-454F29C950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07" y="1073653"/>
            <a:ext cx="9269386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hild wearing roller skates&#10;&#10;Description automatically generated with low confidence">
            <a:extLst>
              <a:ext uri="{FF2B5EF4-FFF2-40B4-BE49-F238E27FC236}">
                <a16:creationId xmlns:a16="http://schemas.microsoft.com/office/drawing/2014/main" id="{AD810C8C-9666-F87C-AFDD-17203794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802292"/>
            <a:ext cx="3840479" cy="5760720"/>
          </a:xfrm>
        </p:spPr>
      </p:pic>
    </p:spTree>
    <p:extLst>
      <p:ext uri="{BB962C8B-B14F-4D97-AF65-F5344CB8AC3E}">
        <p14:creationId xmlns:p14="http://schemas.microsoft.com/office/powerpoint/2010/main" val="108321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669314-DB51-48A8-8B84-D11833607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9378" y="997621"/>
            <a:ext cx="8013243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riding a horse across a crosswalk&#10;&#10;Description automatically generated with medium confidence">
            <a:extLst>
              <a:ext uri="{FF2B5EF4-FFF2-40B4-BE49-F238E27FC236}">
                <a16:creationId xmlns:a16="http://schemas.microsoft.com/office/drawing/2014/main" id="{23DFA85D-B6B4-0B1B-21E5-5A35289E4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1291" r="18539" b="3206"/>
          <a:stretch/>
        </p:blipFill>
        <p:spPr>
          <a:xfrm>
            <a:off x="3524330" y="1047803"/>
            <a:ext cx="5143339" cy="5303520"/>
          </a:xfrm>
        </p:spPr>
      </p:pic>
    </p:spTree>
    <p:extLst>
      <p:ext uri="{BB962C8B-B14F-4D97-AF65-F5344CB8AC3E}">
        <p14:creationId xmlns:p14="http://schemas.microsoft.com/office/powerpoint/2010/main" val="308980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48065E-18EC-4035-A60B-B67F3B156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462" y="1874520"/>
            <a:ext cx="11349075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0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road, outdoor, way, scene&#10;&#10;Description automatically generated">
            <a:extLst>
              <a:ext uri="{FF2B5EF4-FFF2-40B4-BE49-F238E27FC236}">
                <a16:creationId xmlns:a16="http://schemas.microsoft.com/office/drawing/2014/main" id="{DE41BC1A-9412-2779-8CA3-5F951F536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1035223"/>
            <a:ext cx="7193280" cy="5394960"/>
          </a:xfrm>
        </p:spPr>
      </p:pic>
    </p:spTree>
    <p:extLst>
      <p:ext uri="{BB962C8B-B14F-4D97-AF65-F5344CB8AC3E}">
        <p14:creationId xmlns:p14="http://schemas.microsoft.com/office/powerpoint/2010/main" val="768222157"/>
      </p:ext>
    </p:extLst>
  </p:cSld>
  <p:clrMapOvr>
    <a:masterClrMapping/>
  </p:clrMapOvr>
</p:sld>
</file>

<file path=ppt/theme/theme1.xml><?xml version="1.0" encoding="utf-8"?>
<a:theme xmlns:a="http://schemas.openxmlformats.org/drawingml/2006/main" name="WOU TS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</TotalTime>
  <Words>236</Words>
  <Application>Microsoft Office PowerPoint</Application>
  <PresentationFormat>Widescreen</PresentationFormat>
  <Paragraphs>32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Georgia</vt:lpstr>
      <vt:lpstr>Lato</vt:lpstr>
      <vt:lpstr>WOU TSE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Management and Communication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Rothacker</dc:creator>
  <cp:lastModifiedBy>Megan McDermeit</cp:lastModifiedBy>
  <cp:revision>23</cp:revision>
  <dcterms:created xsi:type="dcterms:W3CDTF">2022-01-01T01:36:18Z</dcterms:created>
  <dcterms:modified xsi:type="dcterms:W3CDTF">2023-06-07T16:00:13Z</dcterms:modified>
</cp:coreProperties>
</file>