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66" r:id="rId5"/>
    <p:sldId id="267" r:id="rId6"/>
    <p:sldId id="264" r:id="rId7"/>
    <p:sldId id="259" r:id="rId8"/>
    <p:sldId id="273" r:id="rId9"/>
    <p:sldId id="270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2471DD-B5F5-4C75-A4B0-B44980BB16FA}">
          <p14:sldIdLst>
            <p14:sldId id="256"/>
            <p14:sldId id="257"/>
            <p14:sldId id="258"/>
            <p14:sldId id="266"/>
            <p14:sldId id="267"/>
            <p14:sldId id="264"/>
            <p14:sldId id="259"/>
            <p14:sldId id="273"/>
            <p14:sldId id="270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ron Rothacker" initials="SR" lastIdx="1" clrIdx="0">
    <p:extLst>
      <p:ext uri="{19B8F6BF-5375-455C-9EA6-DF929625EA0E}">
        <p15:presenceInfo xmlns:p15="http://schemas.microsoft.com/office/powerpoint/2012/main" userId="c33f9fc2d8e2982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4615" autoAdjust="0"/>
  </p:normalViewPr>
  <p:slideViewPr>
    <p:cSldViewPr snapToGrid="0">
      <p:cViewPr varScale="1">
        <p:scale>
          <a:sx n="96" d="100"/>
          <a:sy n="96" d="100"/>
        </p:scale>
        <p:origin x="11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A48D8-8522-41D4-8882-2323D1E0CB3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5A353-470F-4906-BAFE-B13E50308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07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Worker transport buses may have stop light systems like school buses, The same responses are required</a:t>
            </a:r>
          </a:p>
          <a:p>
            <a:endParaRPr lang="en-US" dirty="0"/>
          </a:p>
          <a:p>
            <a:r>
              <a:rPr lang="en-US" dirty="0"/>
              <a:t>Photo credit: https://www.13abc.com/content/news/When-should-you-stop-for-a-school-bus-in-Michigan-559239141.html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B5A353-470F-4906-BAFE-B13E503080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56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2224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Public transit buses often pull to a curb to load or unload passengers. To help protect these buses and their passengers when they re-enter a traffic lane, drivers of other vehicles approaching from the rear must yield when a bus driver signals to re-enter a traffic lane and there is an electric sign flashing “yield” on the back of the bus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B5A353-470F-4906-BAFE-B13E503080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46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Courtesy of Vancouver </a:t>
            </a:r>
            <a:r>
              <a:rPr lang="en-US"/>
              <a:t>DashCam</a:t>
            </a:r>
            <a:r>
              <a:rPr lang="en-US" dirty="0"/>
              <a:t>: https://www.youtube.com/watch?v=28qjXqQAtNc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B5A353-470F-4906-BAFE-B13E503080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77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9409-24AC-2A41-805F-169049BA4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3590B-CAD5-2447-99D1-FC9AB866A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26D1D-EBBF-BC49-B601-35E286398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7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2BD9-5BC0-9D4B-8EBA-54706779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A04AF-8FE6-8D46-8B46-28302A56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0A258-A7C9-414F-BE5E-9100359F1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80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AFFA-D374-1044-A228-4B5D16D5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829F2-FFDC-EE45-82D3-FC9F783E1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276D1-E096-F646-931E-34ACF3C4C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9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6C9D-F948-9140-A579-DA37CBAC4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5A6B4-733F-014B-A4D4-EB096F458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05B9-42CA-9A4F-A64D-7889BA799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FE4DB-D25E-8B4E-AD0F-6EB0B349F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98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3F36F-A5BD-1A48-AEA1-B565256B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66776"/>
            <a:ext cx="105156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64C56-F954-624C-8B30-75140C7A8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A1DA1-385D-1340-B4E3-B21FE9EA6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24F5F-5960-784C-B0A9-A9F2BA20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B645D0-C4F4-C246-88FC-9F50EE5D3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DEBE4-F25E-FB49-A696-F162A5FB5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53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7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51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664" y="871760"/>
            <a:ext cx="10515600" cy="3683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FC2D37-18F6-9441-A812-A3AA6F4E60EB}"/>
              </a:ext>
            </a:extLst>
          </p:cNvPr>
          <p:cNvSpPr txBox="1">
            <a:spLocks/>
          </p:cNvSpPr>
          <p:nvPr/>
        </p:nvSpPr>
        <p:spPr>
          <a:xfrm>
            <a:off x="740664" y="1240060"/>
            <a:ext cx="10515600" cy="465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2030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579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ACC4C-196E-BC4C-B3C3-4EE07E29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664" y="871759"/>
            <a:ext cx="10515600" cy="810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9BCBF-7217-124E-858F-0B6055D3F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664" y="1962913"/>
            <a:ext cx="10515600" cy="436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956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hyperlink" Target="https://vimeo.com/682980888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hyperlink" Target="https://vimeo.com/674578448" TargetMode="External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A3107-95C7-4B7A-A9ED-2505895C66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8147"/>
            <a:ext cx="9144000" cy="1029994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Buses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180F5D-4B13-47C7-A7E2-90FFE9395B72}"/>
              </a:ext>
            </a:extLst>
          </p:cNvPr>
          <p:cNvSpPr txBox="1"/>
          <p:nvPr/>
        </p:nvSpPr>
        <p:spPr>
          <a:xfrm>
            <a:off x="5446542" y="6395187"/>
            <a:ext cx="129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4"/>
              </a:rPr>
              <a:t>Video Link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School_Bus_Safety">
            <a:hlinkClick r:id="" action="ppaction://media"/>
            <a:extLst>
              <a:ext uri="{FF2B5EF4-FFF2-40B4-BE49-F238E27FC236}">
                <a16:creationId xmlns:a16="http://schemas.microsoft.com/office/drawing/2014/main" id="{F4E1F1BC-1C55-8707-1FAF-D9B402ABD9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6138" y="1308141"/>
            <a:ext cx="8459724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8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9DCE1-B4CE-4833-860B-8413356B6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6097" y="769043"/>
            <a:ext cx="6739806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When the turn signal and/or yield sign is activated, yield to the bus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692358-E490-4CA5-A614-9F1F47FD610F}"/>
              </a:ext>
            </a:extLst>
          </p:cNvPr>
          <p:cNvSpPr txBox="1"/>
          <p:nvPr/>
        </p:nvSpPr>
        <p:spPr>
          <a:xfrm>
            <a:off x="5504656" y="6425941"/>
            <a:ext cx="118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5"/>
              </a:rPr>
              <a:t>Video Link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ity_Bus (2)">
            <a:hlinkClick r:id="" action="ppaction://media"/>
            <a:extLst>
              <a:ext uri="{FF2B5EF4-FFF2-40B4-BE49-F238E27FC236}">
                <a16:creationId xmlns:a16="http://schemas.microsoft.com/office/drawing/2014/main" id="{81A802DF-703E-2BF3-7978-05D47708B0B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5356" y="1991736"/>
            <a:ext cx="7761288" cy="4365625"/>
          </a:xfrm>
        </p:spPr>
      </p:pic>
    </p:spTree>
    <p:extLst>
      <p:ext uri="{BB962C8B-B14F-4D97-AF65-F5344CB8AC3E}">
        <p14:creationId xmlns:p14="http://schemas.microsoft.com/office/powerpoint/2010/main" val="346814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3F9F3-BE8C-4A2A-9A1D-FA35FEDB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7241" y="748469"/>
            <a:ext cx="4622446" cy="810737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When do I stop?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3D2B12D-C7A1-45E3-BCF6-E95D2B6D9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3" r="12355"/>
          <a:stretch/>
        </p:blipFill>
        <p:spPr>
          <a:xfrm>
            <a:off x="2941485" y="1682496"/>
            <a:ext cx="6113958" cy="4572000"/>
          </a:xfrm>
        </p:spPr>
      </p:pic>
    </p:spTree>
    <p:extLst>
      <p:ext uri="{BB962C8B-B14F-4D97-AF65-F5344CB8AC3E}">
        <p14:creationId xmlns:p14="http://schemas.microsoft.com/office/powerpoint/2010/main" val="741388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38B22-BD7B-47D4-816D-87F79D619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241" y="663810"/>
            <a:ext cx="7735516" cy="1018686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Undivided Road- no median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DA90907-27B9-4038-B3DD-CBC39A654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11857"/>
          <a:stretch/>
        </p:blipFill>
        <p:spPr>
          <a:xfrm>
            <a:off x="2816377" y="1682496"/>
            <a:ext cx="6559245" cy="4846320"/>
          </a:xfrm>
        </p:spPr>
      </p:pic>
    </p:spTree>
    <p:extLst>
      <p:ext uri="{BB962C8B-B14F-4D97-AF65-F5344CB8AC3E}">
        <p14:creationId xmlns:p14="http://schemas.microsoft.com/office/powerpoint/2010/main" val="1101227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D1CD6-F2BD-4CE7-B524-575BA2E5D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13" y="769018"/>
            <a:ext cx="7632774" cy="810737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Undivided Road- no median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37C1098-DCA7-41FD-A50A-BDDB45DFD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032000" y="1682496"/>
            <a:ext cx="8128000" cy="4572000"/>
          </a:xfrm>
        </p:spPr>
      </p:pic>
    </p:spTree>
    <p:extLst>
      <p:ext uri="{BB962C8B-B14F-4D97-AF65-F5344CB8AC3E}">
        <p14:creationId xmlns:p14="http://schemas.microsoft.com/office/powerpoint/2010/main" val="646200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B20A4-F37A-4B37-8466-9930AB9CB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913" y="411810"/>
            <a:ext cx="7720173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Undivided Road- no median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A34599-C656-479C-B8E5-472EEC4B35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706880" y="1508430"/>
            <a:ext cx="8778240" cy="4937760"/>
          </a:xfrm>
        </p:spPr>
      </p:pic>
    </p:spTree>
    <p:extLst>
      <p:ext uri="{BB962C8B-B14F-4D97-AF65-F5344CB8AC3E}">
        <p14:creationId xmlns:p14="http://schemas.microsoft.com/office/powerpoint/2010/main" val="712430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F4247-ABBD-4FE1-9D97-812465BFF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433" y="692479"/>
            <a:ext cx="4273125" cy="813202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Multiple lanes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BDE08B6-DBA1-4135-9D7F-440C98882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247" r="12093"/>
          <a:stretch/>
        </p:blipFill>
        <p:spPr>
          <a:xfrm>
            <a:off x="3082927" y="1505681"/>
            <a:ext cx="6026145" cy="44805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86422D-F50B-4932-A8F8-E1AE5A5CDC53}"/>
              </a:ext>
            </a:extLst>
          </p:cNvPr>
          <p:cNvSpPr txBox="1"/>
          <p:nvPr/>
        </p:nvSpPr>
        <p:spPr>
          <a:xfrm>
            <a:off x="3474835" y="6110558"/>
            <a:ext cx="524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Both directions must stop</a:t>
            </a:r>
          </a:p>
        </p:txBody>
      </p:sp>
    </p:spTree>
    <p:extLst>
      <p:ext uri="{BB962C8B-B14F-4D97-AF65-F5344CB8AC3E}">
        <p14:creationId xmlns:p14="http://schemas.microsoft.com/office/powerpoint/2010/main" val="3490662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4F899-33AD-4F52-9A9B-3953726B5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162" y="795709"/>
            <a:ext cx="10139669" cy="810737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Median (paved, unpaved or a barrier)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F2897B-9122-4545-8F92-E1B142DE4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015" r="11860"/>
          <a:stretch/>
        </p:blipFill>
        <p:spPr>
          <a:xfrm>
            <a:off x="3188178" y="1764611"/>
            <a:ext cx="5815639" cy="42976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FE5C61-E2D8-47D7-874F-316C293DDFB3}"/>
              </a:ext>
            </a:extLst>
          </p:cNvPr>
          <p:cNvSpPr txBox="1"/>
          <p:nvPr/>
        </p:nvSpPr>
        <p:spPr>
          <a:xfrm>
            <a:off x="1540567" y="6220456"/>
            <a:ext cx="9110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Traffic on the same side as the bus must stop</a:t>
            </a:r>
          </a:p>
        </p:txBody>
      </p:sp>
    </p:spTree>
    <p:extLst>
      <p:ext uri="{BB962C8B-B14F-4D97-AF65-F5344CB8AC3E}">
        <p14:creationId xmlns:p14="http://schemas.microsoft.com/office/powerpoint/2010/main" val="3224411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BC91F-70E9-47F3-BB2E-F3D796B95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198" y="544354"/>
            <a:ext cx="7492009" cy="81073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Median (paved, unpaved or a barrier)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0289B5-3F8C-4CEF-B214-B8985FF73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617" y="6278762"/>
            <a:ext cx="5880766" cy="6368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B675A9-2F20-CFE2-6F18-A5177641D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088" y="1169667"/>
            <a:ext cx="7593824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75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8A853-CC34-4C0E-BF88-A1C050F75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185" y="631442"/>
            <a:ext cx="3317628" cy="78238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City Buses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4A809E6-6534-4645-B4A5-0FE2F8B69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095" t="9108" r="10223" b="-1201"/>
          <a:stretch/>
        </p:blipFill>
        <p:spPr>
          <a:xfrm>
            <a:off x="3044514" y="1500027"/>
            <a:ext cx="6102972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71279"/>
      </p:ext>
    </p:extLst>
  </p:cSld>
  <p:clrMapOvr>
    <a:masterClrMapping/>
  </p:clrMapOvr>
</p:sld>
</file>

<file path=ppt/theme/theme1.xml><?xml version="1.0" encoding="utf-8"?>
<a:theme xmlns:a="http://schemas.openxmlformats.org/drawingml/2006/main" name="WOU TSE template">
  <a:themeElements>
    <a:clrScheme name="Custom 1">
      <a:dk1>
        <a:srgbClr val="000000"/>
      </a:dk1>
      <a:lt1>
        <a:srgbClr val="FFFFFF"/>
      </a:lt1>
      <a:dk2>
        <a:srgbClr val="B23237"/>
      </a:dk2>
      <a:lt2>
        <a:srgbClr val="D8203E"/>
      </a:lt2>
      <a:accent1>
        <a:srgbClr val="281D37"/>
      </a:accent1>
      <a:accent2>
        <a:srgbClr val="00619F"/>
      </a:accent2>
      <a:accent3>
        <a:srgbClr val="B1B9C1"/>
      </a:accent3>
      <a:accent4>
        <a:srgbClr val="D8203E"/>
      </a:accent4>
      <a:accent5>
        <a:srgbClr val="B23237"/>
      </a:accent5>
      <a:accent6>
        <a:srgbClr val="B1B9C1"/>
      </a:accent6>
      <a:hlink>
        <a:srgbClr val="00619F"/>
      </a:hlink>
      <a:folHlink>
        <a:srgbClr val="B1B9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WOU TSE template</Template>
  <TotalTime>444</TotalTime>
  <Words>196</Words>
  <Application>Microsoft Office PowerPoint</Application>
  <PresentationFormat>Widescreen</PresentationFormat>
  <Paragraphs>22</Paragraphs>
  <Slides>10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Georgia</vt:lpstr>
      <vt:lpstr>Lato</vt:lpstr>
      <vt:lpstr>WOU TSE template</vt:lpstr>
      <vt:lpstr>Buses</vt:lpstr>
      <vt:lpstr>When do I stop?</vt:lpstr>
      <vt:lpstr>Undivided Road- no median</vt:lpstr>
      <vt:lpstr>Undivided Road- no median</vt:lpstr>
      <vt:lpstr>Undivided Road- no median</vt:lpstr>
      <vt:lpstr>Multiple lanes</vt:lpstr>
      <vt:lpstr>Median (paved, unpaved or a barrier)</vt:lpstr>
      <vt:lpstr>Median (paved, unpaved or a barrier)</vt:lpstr>
      <vt:lpstr>City Buses</vt:lpstr>
      <vt:lpstr>When the turn signal and/or yield sign is activated, yield to the bus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Buses</dc:title>
  <dc:creator>Sharon Rothacker</dc:creator>
  <cp:lastModifiedBy>Megan McDermeit</cp:lastModifiedBy>
  <cp:revision>18</cp:revision>
  <dcterms:created xsi:type="dcterms:W3CDTF">2022-01-05T07:09:17Z</dcterms:created>
  <dcterms:modified xsi:type="dcterms:W3CDTF">2023-06-05T19:32:07Z</dcterms:modified>
</cp:coreProperties>
</file>