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369" r:id="rId3"/>
    <p:sldId id="3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92818" autoAdjust="0"/>
  </p:normalViewPr>
  <p:slideViewPr>
    <p:cSldViewPr snapToGrid="0">
      <p:cViewPr varScale="1">
        <p:scale>
          <a:sx n="62" d="100"/>
          <a:sy n="62" d="100"/>
        </p:scale>
        <p:origin x="67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157A-105B-41CA-81C1-C47E86BD7940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6700-56D0-48AC-A8CF-F10CCE64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06700-56D0-48AC-A8CF-F10CCE64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0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871760"/>
            <a:ext cx="10515600" cy="3683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740664" y="1240060"/>
            <a:ext cx="10515600" cy="4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5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5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7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vimeo.com/6880995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FA98-4CB2-46DC-B4A6-6529DB3A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2" y="1138887"/>
            <a:ext cx="5208073" cy="68991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Driving at Night</a:t>
            </a:r>
            <a:b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ar&#10;&#10;Description automatically generated">
            <a:extLst>
              <a:ext uri="{FF2B5EF4-FFF2-40B4-BE49-F238E27FC236}">
                <a16:creationId xmlns:a16="http://schemas.microsoft.com/office/drawing/2014/main" id="{EFAD6C43-7B38-E3CE-2D43-3B68A4BC0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45" y="1690577"/>
            <a:ext cx="711830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EC0C4-3841-49B7-AE88-B0C6AF75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3" y="182880"/>
            <a:ext cx="11780933" cy="6492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E19A2-705F-4FFA-A512-7C8A080A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4705"/>
            <a:ext cx="10515600" cy="810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Readiness and Risk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CE22-F9DA-4B0B-8EDC-EB64D8EF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3462"/>
            <a:ext cx="10515600" cy="436473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windows and lights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internal lighting down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high beam use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1CB0-1E1F-44C6-896A-74027EC9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875" y="773560"/>
            <a:ext cx="5814248" cy="73101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Adaptive Headlights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FB784-11AC-4941-9F6D-07E5F9D5897E}"/>
              </a:ext>
            </a:extLst>
          </p:cNvPr>
          <p:cNvSpPr txBox="1"/>
          <p:nvPr/>
        </p:nvSpPr>
        <p:spPr>
          <a:xfrm>
            <a:off x="4550196" y="6335602"/>
            <a:ext cx="309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Adaptive Headlights Video Link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daptive_Headlights">
            <a:hlinkClick r:id="" action="ppaction://media"/>
            <a:extLst>
              <a:ext uri="{FF2B5EF4-FFF2-40B4-BE49-F238E27FC236}">
                <a16:creationId xmlns:a16="http://schemas.microsoft.com/office/drawing/2014/main" id="{DC78F097-5B3C-D39B-D310-164D05DBE9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5356" y="1602769"/>
            <a:ext cx="7761288" cy="4365625"/>
          </a:xfrm>
        </p:spPr>
      </p:pic>
    </p:spTree>
    <p:extLst>
      <p:ext uri="{BB962C8B-B14F-4D97-AF65-F5344CB8AC3E}">
        <p14:creationId xmlns:p14="http://schemas.microsoft.com/office/powerpoint/2010/main" val="39022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2902</TotalTime>
  <Words>29</Words>
  <Application>Microsoft Office PowerPoint</Application>
  <PresentationFormat>Widescreen</PresentationFormat>
  <Paragraphs>11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Lato</vt:lpstr>
      <vt:lpstr>WOU TSE template</vt:lpstr>
      <vt:lpstr>Driving at Night </vt:lpstr>
      <vt:lpstr>Vehicle Readiness and Risk Reduction</vt:lpstr>
      <vt:lpstr>Adaptive Headlights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Sharon Rothacker</dc:creator>
  <cp:lastModifiedBy>Megan McDermeit</cp:lastModifiedBy>
  <cp:revision>35</cp:revision>
  <dcterms:created xsi:type="dcterms:W3CDTF">2022-01-07T01:57:10Z</dcterms:created>
  <dcterms:modified xsi:type="dcterms:W3CDTF">2023-05-12T20:16:45Z</dcterms:modified>
</cp:coreProperties>
</file>