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4" r:id="rId16"/>
    <p:sldId id="270" r:id="rId17"/>
    <p:sldId id="275" r:id="rId18"/>
    <p:sldId id="271" r:id="rId19"/>
    <p:sldId id="272" r:id="rId20"/>
    <p:sldId id="273" r:id="rId21"/>
    <p:sldId id="276" r:id="rId22"/>
    <p:sldId id="277" r:id="rId23"/>
  </p:sldIdLst>
  <p:sldSz cx="12192000" cy="6858000"/>
  <p:notesSz cx="6858000" cy="9144000"/>
  <p:embeddedFontLst>
    <p:embeddedFont>
      <p:font typeface="Georgia" panose="02040502050405020303" pitchFamily="18" charset="0"/>
      <p:regular r:id="rId25"/>
      <p:bold r:id="rId26"/>
      <p:italic r:id="rId27"/>
      <p:boldItalic r:id="rId28"/>
    </p:embeddedFont>
    <p:embeddedFont>
      <p:font typeface="Lato" panose="020F0502020204030203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But6+J7cX8SNvO1bqo0seg8q9W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aron Rothack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793" autoAdjust="0"/>
  </p:normalViewPr>
  <p:slideViewPr>
    <p:cSldViewPr snapToGrid="0">
      <p:cViewPr varScale="1">
        <p:scale>
          <a:sx n="91" d="100"/>
          <a:sy n="91" d="100"/>
        </p:scale>
        <p:origin x="13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customschemas.google.com/relationships/presentationmetadata" Target="meta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9" name="Google Shape;53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Search all lanes and sidewalks</a:t>
            </a:r>
            <a:endParaRPr/>
          </a:p>
        </p:txBody>
      </p:sp>
      <p:sp>
        <p:nvSpPr>
          <p:cNvPr id="540" name="Google Shape;54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9" name="Google Shape;6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Search all lanes and sidewalks</a:t>
            </a:r>
            <a:endParaRPr/>
          </a:p>
        </p:txBody>
      </p:sp>
      <p:sp>
        <p:nvSpPr>
          <p:cNvPr id="620" name="Google Shape;62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0" name="Google Shape;70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Moving turn-for a stopped turn you are already on the accelerator</a:t>
            </a:r>
            <a:endParaRPr dirty="0"/>
          </a:p>
        </p:txBody>
      </p:sp>
      <p:sp>
        <p:nvSpPr>
          <p:cNvPr id="701" name="Google Shape;701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1" name="Google Shape;78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Search all lanes and sidewalks</a:t>
            </a:r>
            <a:endParaRPr/>
          </a:p>
        </p:txBody>
      </p:sp>
      <p:sp>
        <p:nvSpPr>
          <p:cNvPr id="782" name="Google Shape;78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2" name="Google Shape;86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Have students identify correct lane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863" name="Google Shape;86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2" name="Google Shape;86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Have students identify correct lane</a:t>
            </a:r>
          </a:p>
        </p:txBody>
      </p:sp>
      <p:sp>
        <p:nvSpPr>
          <p:cNvPr id="863" name="Google Shape;86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2255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3" name="Google Shape;9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Have students identify correct lane</a:t>
            </a:r>
            <a:endParaRPr/>
          </a:p>
        </p:txBody>
      </p:sp>
      <p:sp>
        <p:nvSpPr>
          <p:cNvPr id="954" name="Google Shape;9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3" name="Google Shape;9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Have students identify correct lane</a:t>
            </a:r>
            <a:endParaRPr/>
          </a:p>
        </p:txBody>
      </p:sp>
      <p:sp>
        <p:nvSpPr>
          <p:cNvPr id="954" name="Google Shape;9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0787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3" name="Google Shape;104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Have students identify correct lane</a:t>
            </a:r>
            <a:endParaRPr/>
          </a:p>
        </p:txBody>
      </p:sp>
      <p:sp>
        <p:nvSpPr>
          <p:cNvPr id="1044" name="Google Shape;104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9" name="Google Shape;112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Have students identify correct lane</a:t>
            </a:r>
            <a:endParaRPr/>
          </a:p>
        </p:txBody>
      </p:sp>
      <p:sp>
        <p:nvSpPr>
          <p:cNvPr id="1130" name="Google Shape;113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6" name="Google Shape;121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Have students identify correct lane</a:t>
            </a:r>
            <a:endParaRPr dirty="0"/>
          </a:p>
        </p:txBody>
      </p:sp>
      <p:sp>
        <p:nvSpPr>
          <p:cNvPr id="1217" name="Google Shape;121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0299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Search all lanes and sidewalks</a:t>
            </a:r>
            <a:endParaRPr/>
          </a:p>
        </p:txBody>
      </p:sp>
      <p:sp>
        <p:nvSpPr>
          <p:cNvPr id="60" name="Google Shape;6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Search all lanes and sidewalks</a:t>
            </a:r>
            <a:endParaRPr/>
          </a:p>
        </p:txBody>
      </p:sp>
      <p:sp>
        <p:nvSpPr>
          <p:cNvPr id="139" name="Google Shape;13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Turn head before steering input</a:t>
            </a:r>
            <a:endParaRPr/>
          </a:p>
        </p:txBody>
      </p:sp>
      <p:sp>
        <p:nvSpPr>
          <p:cNvPr id="217" name="Google Shape;21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Moving turn-for a stopped turn you are already on the accelerator</a:t>
            </a:r>
            <a:endParaRPr/>
          </a:p>
        </p:txBody>
      </p:sp>
      <p:sp>
        <p:nvSpPr>
          <p:cNvPr id="297" name="Google Shape;29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Search all lanes and sidewalks</a:t>
            </a:r>
            <a:endParaRPr/>
          </a:p>
        </p:txBody>
      </p:sp>
      <p:sp>
        <p:nvSpPr>
          <p:cNvPr id="461" name="Google Shape;46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5" name="Google Shape;15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910" y="282004"/>
            <a:ext cx="5016500" cy="3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 txBox="1">
            <a:spLocks noGrp="1"/>
          </p:cNvSpPr>
          <p:nvPr>
            <p:ph type="title"/>
          </p:nvPr>
        </p:nvSpPr>
        <p:spPr>
          <a:xfrm>
            <a:off x="740664" y="871759"/>
            <a:ext cx="10515600" cy="81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body" idx="1"/>
          </p:nvPr>
        </p:nvSpPr>
        <p:spPr>
          <a:xfrm>
            <a:off x="740664" y="1962913"/>
            <a:ext cx="10515600" cy="4364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" name="Google Shape;19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910" y="282004"/>
            <a:ext cx="5016500" cy="3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sson Title Slide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3" name="Google Shape;23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910" y="282004"/>
            <a:ext cx="5016500" cy="3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3"/>
          <p:cNvSpPr txBox="1">
            <a:spLocks noGrp="1"/>
          </p:cNvSpPr>
          <p:nvPr>
            <p:ph type="title"/>
          </p:nvPr>
        </p:nvSpPr>
        <p:spPr>
          <a:xfrm>
            <a:off x="740664" y="871759"/>
            <a:ext cx="10515600" cy="81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" name="Google Shape;2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910" y="282004"/>
            <a:ext cx="5016500" cy="3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4"/>
          <p:cNvSpPr txBox="1"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5" name="Google Shape;35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910" y="282004"/>
            <a:ext cx="5016500" cy="3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5"/>
          <p:cNvSpPr txBox="1">
            <a:spLocks noGrp="1"/>
          </p:cNvSpPr>
          <p:nvPr>
            <p:ph type="title"/>
          </p:nvPr>
        </p:nvSpPr>
        <p:spPr>
          <a:xfrm>
            <a:off x="740664" y="871759"/>
            <a:ext cx="10515600" cy="81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910" y="282004"/>
            <a:ext cx="5016500" cy="3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6"/>
          <p:cNvSpPr txBox="1">
            <a:spLocks noGrp="1"/>
          </p:cNvSpPr>
          <p:nvPr>
            <p:ph type="title"/>
          </p:nvPr>
        </p:nvSpPr>
        <p:spPr>
          <a:xfrm>
            <a:off x="740664" y="871759"/>
            <a:ext cx="10515600" cy="81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" name="Google Shape;41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910" y="282004"/>
            <a:ext cx="5016500" cy="3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7"/>
          <p:cNvSpPr txBox="1">
            <a:spLocks noGrp="1"/>
          </p:cNvSpPr>
          <p:nvPr>
            <p:ph type="title"/>
          </p:nvPr>
        </p:nvSpPr>
        <p:spPr>
          <a:xfrm>
            <a:off x="740664" y="871760"/>
            <a:ext cx="105156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4" name="Google Shape;4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910" y="282004"/>
            <a:ext cx="5016500" cy="36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27"/>
          <p:cNvSpPr txBox="1"/>
          <p:nvPr/>
        </p:nvSpPr>
        <p:spPr>
          <a:xfrm>
            <a:off x="740664" y="1240060"/>
            <a:ext cx="10515600" cy="465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Lato"/>
              <a:buNone/>
            </a:pPr>
            <a:r>
              <a:rPr lang="en-US" sz="2400" b="1" i="0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740664" y="871759"/>
            <a:ext cx="10515600" cy="81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sz="4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740664" y="1962913"/>
            <a:ext cx="10515600" cy="4364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hyperlink" Target="https://vimeo.com/820178195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hyperlink" Target="https://vimeo.com/820178103" TargetMode="External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"/>
          <p:cNvSpPr txBox="1">
            <a:spLocks noGrp="1"/>
          </p:cNvSpPr>
          <p:nvPr>
            <p:ph type="subTitle" idx="1"/>
          </p:nvPr>
        </p:nvSpPr>
        <p:spPr>
          <a:xfrm>
            <a:off x="1629783" y="2845044"/>
            <a:ext cx="8932433" cy="953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</a:pPr>
            <a:r>
              <a:rPr lang="en-US" sz="6600" b="1" dirty="0">
                <a:latin typeface="Arial"/>
                <a:ea typeface="Arial"/>
                <a:cs typeface="Arial"/>
                <a:sym typeface="Arial"/>
              </a:rPr>
              <a:t>Precision Turns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0"/>
          <p:cNvSpPr/>
          <p:nvPr/>
        </p:nvSpPr>
        <p:spPr>
          <a:xfrm>
            <a:off x="8616940" y="16834"/>
            <a:ext cx="365760" cy="2099246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10"/>
          <p:cNvSpPr txBox="1"/>
          <p:nvPr/>
        </p:nvSpPr>
        <p:spPr>
          <a:xfrm>
            <a:off x="2566723" y="2163507"/>
            <a:ext cx="9510552" cy="260678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0"/>
          <p:cNvSpPr txBox="1"/>
          <p:nvPr/>
        </p:nvSpPr>
        <p:spPr>
          <a:xfrm rot="5400000">
            <a:off x="3857405" y="2109830"/>
            <a:ext cx="6830704" cy="258389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5" name="Google Shape;545;p10"/>
          <p:cNvCxnSpPr/>
          <p:nvPr/>
        </p:nvCxnSpPr>
        <p:spPr>
          <a:xfrm>
            <a:off x="2782846" y="3362990"/>
            <a:ext cx="2386913" cy="2207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546" name="Google Shape;546;p10"/>
          <p:cNvCxnSpPr/>
          <p:nvPr/>
        </p:nvCxnSpPr>
        <p:spPr>
          <a:xfrm>
            <a:off x="9166015" y="3392609"/>
            <a:ext cx="2775856" cy="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547" name="Google Shape;547;p10"/>
          <p:cNvCxnSpPr/>
          <p:nvPr/>
        </p:nvCxnSpPr>
        <p:spPr>
          <a:xfrm>
            <a:off x="7313143" y="66629"/>
            <a:ext cx="0" cy="1649027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548" name="Google Shape;548;p10"/>
          <p:cNvCxnSpPr/>
          <p:nvPr/>
        </p:nvCxnSpPr>
        <p:spPr>
          <a:xfrm rot="10800000">
            <a:off x="7320250" y="5347659"/>
            <a:ext cx="19623" cy="1382849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549" name="Google Shape;549;p10"/>
          <p:cNvGrpSpPr/>
          <p:nvPr/>
        </p:nvGrpSpPr>
        <p:grpSpPr>
          <a:xfrm rot="-5400000">
            <a:off x="4564529" y="3331613"/>
            <a:ext cx="2286000" cy="274320"/>
            <a:chOff x="1008" y="912"/>
            <a:chExt cx="1056" cy="240"/>
          </a:xfrm>
        </p:grpSpPr>
        <p:grpSp>
          <p:nvGrpSpPr>
            <p:cNvPr id="550" name="Google Shape;550;p10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551" name="Google Shape;551;p10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52" name="Google Shape;552;p10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53" name="Google Shape;553;p10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54" name="Google Shape;554;p10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555" name="Google Shape;555;p10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556" name="Google Shape;556;p10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57" name="Google Shape;557;p10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58" name="Google Shape;558;p10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59" name="Google Shape;559;p10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560" name="Google Shape;560;p10"/>
          <p:cNvGrpSpPr/>
          <p:nvPr/>
        </p:nvGrpSpPr>
        <p:grpSpPr>
          <a:xfrm>
            <a:off x="6164604" y="1832171"/>
            <a:ext cx="2286000" cy="274320"/>
            <a:chOff x="1008" y="912"/>
            <a:chExt cx="1056" cy="240"/>
          </a:xfrm>
        </p:grpSpPr>
        <p:grpSp>
          <p:nvGrpSpPr>
            <p:cNvPr id="561" name="Google Shape;561;p10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562" name="Google Shape;562;p10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63" name="Google Shape;563;p10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64" name="Google Shape;564;p10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65" name="Google Shape;565;p10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566" name="Google Shape;566;p10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567" name="Google Shape;567;p10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68" name="Google Shape;568;p10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69" name="Google Shape;569;p10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571" name="Google Shape;571;p10"/>
          <p:cNvSpPr txBox="1">
            <a:spLocks noGrp="1"/>
          </p:cNvSpPr>
          <p:nvPr>
            <p:ph type="title"/>
          </p:nvPr>
        </p:nvSpPr>
        <p:spPr>
          <a:xfrm>
            <a:off x="895064" y="-1305221"/>
            <a:ext cx="4035353" cy="81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Crossing Traffic                                  		</a:t>
            </a:r>
            <a:endParaRPr/>
          </a:p>
        </p:txBody>
      </p:sp>
      <p:grpSp>
        <p:nvGrpSpPr>
          <p:cNvPr id="572" name="Google Shape;572;p10"/>
          <p:cNvGrpSpPr/>
          <p:nvPr/>
        </p:nvGrpSpPr>
        <p:grpSpPr>
          <a:xfrm>
            <a:off x="6177431" y="4884732"/>
            <a:ext cx="2286000" cy="274320"/>
            <a:chOff x="1008" y="912"/>
            <a:chExt cx="1056" cy="240"/>
          </a:xfrm>
        </p:grpSpPr>
        <p:grpSp>
          <p:nvGrpSpPr>
            <p:cNvPr id="573" name="Google Shape;573;p10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574" name="Google Shape;574;p10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75" name="Google Shape;575;p10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76" name="Google Shape;576;p10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77" name="Google Shape;577;p10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578" name="Google Shape;578;p10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579" name="Google Shape;579;p10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80" name="Google Shape;580;p10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81" name="Google Shape;581;p10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82" name="Google Shape;582;p10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583" name="Google Shape;583;p10"/>
          <p:cNvGrpSpPr/>
          <p:nvPr/>
        </p:nvGrpSpPr>
        <p:grpSpPr>
          <a:xfrm rot="-5400000">
            <a:off x="7697520" y="3329738"/>
            <a:ext cx="2286000" cy="274320"/>
            <a:chOff x="1008" y="912"/>
            <a:chExt cx="1056" cy="240"/>
          </a:xfrm>
        </p:grpSpPr>
        <p:grpSp>
          <p:nvGrpSpPr>
            <p:cNvPr id="584" name="Google Shape;584;p10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585" name="Google Shape;585;p10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86" name="Google Shape;586;p10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87" name="Google Shape;587;p10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88" name="Google Shape;588;p10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589" name="Google Shape;589;p10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590" name="Google Shape;590;p10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91" name="Google Shape;591;p10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92" name="Google Shape;592;p10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93" name="Google Shape;593;p10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594" name="Google Shape;594;p10"/>
          <p:cNvSpPr/>
          <p:nvPr/>
        </p:nvSpPr>
        <p:spPr>
          <a:xfrm rot="5400000" flipH="1">
            <a:off x="10289962" y="321918"/>
            <a:ext cx="360011" cy="322382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10"/>
          <p:cNvSpPr/>
          <p:nvPr/>
        </p:nvSpPr>
        <p:spPr>
          <a:xfrm rot="10800000">
            <a:off x="5581457" y="-15001"/>
            <a:ext cx="399204" cy="2190429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10"/>
          <p:cNvSpPr/>
          <p:nvPr/>
        </p:nvSpPr>
        <p:spPr>
          <a:xfrm>
            <a:off x="8582515" y="4803337"/>
            <a:ext cx="386649" cy="2013793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10"/>
          <p:cNvSpPr/>
          <p:nvPr/>
        </p:nvSpPr>
        <p:spPr>
          <a:xfrm rot="5400000">
            <a:off x="4038301" y="299342"/>
            <a:ext cx="392642" cy="333050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10"/>
          <p:cNvSpPr/>
          <p:nvPr/>
        </p:nvSpPr>
        <p:spPr>
          <a:xfrm rot="5400000">
            <a:off x="10192149" y="3313078"/>
            <a:ext cx="392642" cy="337558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10"/>
          <p:cNvSpPr/>
          <p:nvPr/>
        </p:nvSpPr>
        <p:spPr>
          <a:xfrm rot="10800000">
            <a:off x="5552465" y="4759795"/>
            <a:ext cx="411732" cy="2098205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10"/>
          <p:cNvSpPr/>
          <p:nvPr/>
        </p:nvSpPr>
        <p:spPr>
          <a:xfrm rot="5400000">
            <a:off x="4041108" y="3294930"/>
            <a:ext cx="392642" cy="333611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10"/>
          <p:cNvSpPr/>
          <p:nvPr/>
        </p:nvSpPr>
        <p:spPr>
          <a:xfrm rot="-5400000">
            <a:off x="7772894" y="938783"/>
            <a:ext cx="2072329" cy="16475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10"/>
          <p:cNvSpPr/>
          <p:nvPr/>
        </p:nvSpPr>
        <p:spPr>
          <a:xfrm rot="10800000">
            <a:off x="8726679" y="1830727"/>
            <a:ext cx="3349584" cy="218339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10"/>
          <p:cNvSpPr/>
          <p:nvPr/>
        </p:nvSpPr>
        <p:spPr>
          <a:xfrm rot="-5400000">
            <a:off x="4871456" y="844167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0"/>
          <p:cNvSpPr/>
          <p:nvPr/>
        </p:nvSpPr>
        <p:spPr>
          <a:xfrm rot="-5400000">
            <a:off x="7851811" y="5801538"/>
            <a:ext cx="1853077" cy="226177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10"/>
          <p:cNvSpPr/>
          <p:nvPr/>
        </p:nvSpPr>
        <p:spPr>
          <a:xfrm>
            <a:off x="2569372" y="4832681"/>
            <a:ext cx="3300303" cy="21112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10"/>
          <p:cNvSpPr/>
          <p:nvPr/>
        </p:nvSpPr>
        <p:spPr>
          <a:xfrm rot="10800000" flipH="1">
            <a:off x="8663305" y="4898325"/>
            <a:ext cx="3412958" cy="18486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0"/>
          <p:cNvSpPr/>
          <p:nvPr/>
        </p:nvSpPr>
        <p:spPr>
          <a:xfrm rot="10800000" flipH="1">
            <a:off x="2562886" y="1830728"/>
            <a:ext cx="3330502" cy="24125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0"/>
          <p:cNvSpPr txBox="1"/>
          <p:nvPr/>
        </p:nvSpPr>
        <p:spPr>
          <a:xfrm>
            <a:off x="0" y="2289874"/>
            <a:ext cx="3330502" cy="110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8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Left Turn </a:t>
            </a:r>
            <a:endParaRPr sz="8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None/>
            </a:pPr>
            <a:endParaRPr sz="1100" b="1" i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8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Side Position</a:t>
            </a:r>
            <a:endParaRPr sz="2800" b="1" i="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09" name="Google Shape;609;p10"/>
          <p:cNvCxnSpPr/>
          <p:nvPr/>
        </p:nvCxnSpPr>
        <p:spPr>
          <a:xfrm flipH="1">
            <a:off x="2524288" y="2175428"/>
            <a:ext cx="3124911" cy="20190"/>
          </a:xfrm>
          <a:prstGeom prst="straightConnector1">
            <a:avLst/>
          </a:prstGeom>
          <a:noFill/>
          <a:ln w="349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0" name="Google Shape;610;p10"/>
          <p:cNvCxnSpPr/>
          <p:nvPr/>
        </p:nvCxnSpPr>
        <p:spPr>
          <a:xfrm flipH="1">
            <a:off x="2566723" y="4759795"/>
            <a:ext cx="3367756" cy="1986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1" name="Google Shape;611;p10"/>
          <p:cNvSpPr/>
          <p:nvPr/>
        </p:nvSpPr>
        <p:spPr>
          <a:xfrm rot="-5400000">
            <a:off x="4841209" y="5812700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2" name="Google Shape;612;p10"/>
          <p:cNvCxnSpPr/>
          <p:nvPr/>
        </p:nvCxnSpPr>
        <p:spPr>
          <a:xfrm>
            <a:off x="8290423" y="5347659"/>
            <a:ext cx="0" cy="1424745"/>
          </a:xfrm>
          <a:prstGeom prst="straightConnector1">
            <a:avLst/>
          </a:prstGeom>
          <a:noFill/>
          <a:ln w="508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3" name="Google Shape;613;p10"/>
          <p:cNvCxnSpPr/>
          <p:nvPr/>
        </p:nvCxnSpPr>
        <p:spPr>
          <a:xfrm>
            <a:off x="7425904" y="5331365"/>
            <a:ext cx="702544" cy="0"/>
          </a:xfrm>
          <a:prstGeom prst="straightConnector1">
            <a:avLst/>
          </a:prstGeom>
          <a:noFill/>
          <a:ln w="508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14" name="Google Shape;614;p1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97443" y="5787011"/>
            <a:ext cx="1188720" cy="574474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10"/>
          <p:cNvSpPr txBox="1"/>
          <p:nvPr/>
        </p:nvSpPr>
        <p:spPr>
          <a:xfrm>
            <a:off x="-21586" y="3423711"/>
            <a:ext cx="2796599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oncoming traffic-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Lane Position 1</a:t>
            </a:r>
            <a:endParaRPr b="1" dirty="0"/>
          </a:p>
        </p:txBody>
      </p:sp>
      <p:pic>
        <p:nvPicPr>
          <p:cNvPr id="616" name="Google Shape;616;p1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6052616" y="760651"/>
            <a:ext cx="1188720" cy="527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1"/>
          <p:cNvSpPr/>
          <p:nvPr/>
        </p:nvSpPr>
        <p:spPr>
          <a:xfrm>
            <a:off x="8616940" y="16834"/>
            <a:ext cx="365760" cy="2099246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11"/>
          <p:cNvSpPr txBox="1"/>
          <p:nvPr/>
        </p:nvSpPr>
        <p:spPr>
          <a:xfrm>
            <a:off x="2566723" y="2163507"/>
            <a:ext cx="9510552" cy="260678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11"/>
          <p:cNvSpPr txBox="1"/>
          <p:nvPr/>
        </p:nvSpPr>
        <p:spPr>
          <a:xfrm rot="5400000">
            <a:off x="3857405" y="2109830"/>
            <a:ext cx="6830704" cy="258389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5" name="Google Shape;625;p11"/>
          <p:cNvCxnSpPr/>
          <p:nvPr/>
        </p:nvCxnSpPr>
        <p:spPr>
          <a:xfrm>
            <a:off x="2782846" y="3362990"/>
            <a:ext cx="2386913" cy="2207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626" name="Google Shape;626;p11"/>
          <p:cNvCxnSpPr/>
          <p:nvPr/>
        </p:nvCxnSpPr>
        <p:spPr>
          <a:xfrm>
            <a:off x="9166015" y="3392609"/>
            <a:ext cx="2775856" cy="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627" name="Google Shape;627;p11"/>
          <p:cNvCxnSpPr/>
          <p:nvPr/>
        </p:nvCxnSpPr>
        <p:spPr>
          <a:xfrm>
            <a:off x="7313143" y="66629"/>
            <a:ext cx="0" cy="1649027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628" name="Google Shape;628;p11"/>
          <p:cNvCxnSpPr/>
          <p:nvPr/>
        </p:nvCxnSpPr>
        <p:spPr>
          <a:xfrm rot="10800000">
            <a:off x="7320250" y="5347659"/>
            <a:ext cx="19623" cy="1382849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629" name="Google Shape;629;p11"/>
          <p:cNvGrpSpPr/>
          <p:nvPr/>
        </p:nvGrpSpPr>
        <p:grpSpPr>
          <a:xfrm rot="-5400000">
            <a:off x="4564529" y="3331613"/>
            <a:ext cx="2286000" cy="274320"/>
            <a:chOff x="1008" y="912"/>
            <a:chExt cx="1056" cy="240"/>
          </a:xfrm>
        </p:grpSpPr>
        <p:grpSp>
          <p:nvGrpSpPr>
            <p:cNvPr id="630" name="Google Shape;630;p11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631" name="Google Shape;631;p11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32" name="Google Shape;632;p11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33" name="Google Shape;633;p11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34" name="Google Shape;634;p11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635" name="Google Shape;635;p11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636" name="Google Shape;636;p11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37" name="Google Shape;637;p11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38" name="Google Shape;638;p11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39" name="Google Shape;639;p11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640" name="Google Shape;640;p11"/>
          <p:cNvGrpSpPr/>
          <p:nvPr/>
        </p:nvGrpSpPr>
        <p:grpSpPr>
          <a:xfrm>
            <a:off x="6164604" y="1832171"/>
            <a:ext cx="2286000" cy="274320"/>
            <a:chOff x="1008" y="912"/>
            <a:chExt cx="1056" cy="240"/>
          </a:xfrm>
        </p:grpSpPr>
        <p:grpSp>
          <p:nvGrpSpPr>
            <p:cNvPr id="641" name="Google Shape;641;p11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642" name="Google Shape;642;p11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43" name="Google Shape;643;p11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44" name="Google Shape;644;p11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45" name="Google Shape;645;p11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646" name="Google Shape;646;p11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647" name="Google Shape;647;p11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48" name="Google Shape;648;p11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49" name="Google Shape;649;p11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50" name="Google Shape;650;p11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651" name="Google Shape;651;p11"/>
          <p:cNvSpPr txBox="1">
            <a:spLocks noGrp="1"/>
          </p:cNvSpPr>
          <p:nvPr>
            <p:ph type="title"/>
          </p:nvPr>
        </p:nvSpPr>
        <p:spPr>
          <a:xfrm>
            <a:off x="895064" y="-1305221"/>
            <a:ext cx="4035353" cy="81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Crossing Traffic                                  		</a:t>
            </a:r>
            <a:endParaRPr/>
          </a:p>
        </p:txBody>
      </p:sp>
      <p:grpSp>
        <p:nvGrpSpPr>
          <p:cNvPr id="652" name="Google Shape;652;p11"/>
          <p:cNvGrpSpPr/>
          <p:nvPr/>
        </p:nvGrpSpPr>
        <p:grpSpPr>
          <a:xfrm>
            <a:off x="6177431" y="4884732"/>
            <a:ext cx="2286000" cy="274320"/>
            <a:chOff x="1008" y="912"/>
            <a:chExt cx="1056" cy="240"/>
          </a:xfrm>
        </p:grpSpPr>
        <p:grpSp>
          <p:nvGrpSpPr>
            <p:cNvPr id="653" name="Google Shape;653;p11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654" name="Google Shape;654;p11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55" name="Google Shape;655;p11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56" name="Google Shape;656;p11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57" name="Google Shape;657;p11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658" name="Google Shape;658;p11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659" name="Google Shape;659;p11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60" name="Google Shape;660;p11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61" name="Google Shape;661;p11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62" name="Google Shape;662;p11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663" name="Google Shape;663;p11"/>
          <p:cNvGrpSpPr/>
          <p:nvPr/>
        </p:nvGrpSpPr>
        <p:grpSpPr>
          <a:xfrm rot="-5400000">
            <a:off x="7697520" y="3329738"/>
            <a:ext cx="2286000" cy="274320"/>
            <a:chOff x="1008" y="912"/>
            <a:chExt cx="1056" cy="240"/>
          </a:xfrm>
        </p:grpSpPr>
        <p:grpSp>
          <p:nvGrpSpPr>
            <p:cNvPr id="664" name="Google Shape;664;p11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665" name="Google Shape;665;p11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66" name="Google Shape;666;p11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67" name="Google Shape;667;p11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68" name="Google Shape;668;p11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669" name="Google Shape;669;p11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670" name="Google Shape;670;p11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71" name="Google Shape;671;p11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72" name="Google Shape;672;p11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73" name="Google Shape;673;p11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674" name="Google Shape;674;p11"/>
          <p:cNvSpPr/>
          <p:nvPr/>
        </p:nvSpPr>
        <p:spPr>
          <a:xfrm rot="5400000" flipH="1">
            <a:off x="10289962" y="321918"/>
            <a:ext cx="360011" cy="322382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11"/>
          <p:cNvSpPr/>
          <p:nvPr/>
        </p:nvSpPr>
        <p:spPr>
          <a:xfrm rot="10800000">
            <a:off x="5581457" y="-15001"/>
            <a:ext cx="399204" cy="2190429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11"/>
          <p:cNvSpPr/>
          <p:nvPr/>
        </p:nvSpPr>
        <p:spPr>
          <a:xfrm>
            <a:off x="8582515" y="4803337"/>
            <a:ext cx="386649" cy="2013793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11"/>
          <p:cNvSpPr/>
          <p:nvPr/>
        </p:nvSpPr>
        <p:spPr>
          <a:xfrm rot="5400000">
            <a:off x="4038301" y="299342"/>
            <a:ext cx="392642" cy="333050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11"/>
          <p:cNvSpPr/>
          <p:nvPr/>
        </p:nvSpPr>
        <p:spPr>
          <a:xfrm rot="5400000">
            <a:off x="10192149" y="3313078"/>
            <a:ext cx="392642" cy="337558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11"/>
          <p:cNvSpPr/>
          <p:nvPr/>
        </p:nvSpPr>
        <p:spPr>
          <a:xfrm rot="10800000">
            <a:off x="5552465" y="4759795"/>
            <a:ext cx="411732" cy="2098205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11"/>
          <p:cNvSpPr/>
          <p:nvPr/>
        </p:nvSpPr>
        <p:spPr>
          <a:xfrm rot="5400000">
            <a:off x="4041108" y="3294930"/>
            <a:ext cx="392642" cy="333611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11"/>
          <p:cNvSpPr/>
          <p:nvPr/>
        </p:nvSpPr>
        <p:spPr>
          <a:xfrm rot="-5400000">
            <a:off x="7772894" y="938783"/>
            <a:ext cx="2072329" cy="16475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11"/>
          <p:cNvSpPr/>
          <p:nvPr/>
        </p:nvSpPr>
        <p:spPr>
          <a:xfrm rot="10800000">
            <a:off x="8726679" y="1830727"/>
            <a:ext cx="3349584" cy="218339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11"/>
          <p:cNvSpPr/>
          <p:nvPr/>
        </p:nvSpPr>
        <p:spPr>
          <a:xfrm rot="-5400000">
            <a:off x="4871456" y="844167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11"/>
          <p:cNvSpPr/>
          <p:nvPr/>
        </p:nvSpPr>
        <p:spPr>
          <a:xfrm rot="-5400000">
            <a:off x="7851811" y="5801538"/>
            <a:ext cx="1853077" cy="226177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11"/>
          <p:cNvSpPr/>
          <p:nvPr/>
        </p:nvSpPr>
        <p:spPr>
          <a:xfrm>
            <a:off x="2569372" y="4832681"/>
            <a:ext cx="3300303" cy="21112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11"/>
          <p:cNvSpPr/>
          <p:nvPr/>
        </p:nvSpPr>
        <p:spPr>
          <a:xfrm rot="10800000" flipH="1">
            <a:off x="8663305" y="4898325"/>
            <a:ext cx="3412958" cy="18486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11"/>
          <p:cNvSpPr/>
          <p:nvPr/>
        </p:nvSpPr>
        <p:spPr>
          <a:xfrm rot="10800000" flipH="1">
            <a:off x="2562886" y="1830728"/>
            <a:ext cx="3330502" cy="24125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11"/>
          <p:cNvSpPr txBox="1"/>
          <p:nvPr/>
        </p:nvSpPr>
        <p:spPr>
          <a:xfrm>
            <a:off x="42233" y="2328525"/>
            <a:ext cx="3330502" cy="110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32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Forward Position</a:t>
            </a:r>
            <a:endParaRPr sz="3200" b="1" i="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89" name="Google Shape;689;p11"/>
          <p:cNvCxnSpPr/>
          <p:nvPr/>
        </p:nvCxnSpPr>
        <p:spPr>
          <a:xfrm flipH="1">
            <a:off x="2524288" y="2175428"/>
            <a:ext cx="3124911" cy="20190"/>
          </a:xfrm>
          <a:prstGeom prst="straightConnector1">
            <a:avLst/>
          </a:prstGeom>
          <a:noFill/>
          <a:ln w="349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0" name="Google Shape;690;p11"/>
          <p:cNvCxnSpPr/>
          <p:nvPr/>
        </p:nvCxnSpPr>
        <p:spPr>
          <a:xfrm flipH="1">
            <a:off x="2566723" y="4759795"/>
            <a:ext cx="3367756" cy="1986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1" name="Google Shape;691;p11"/>
          <p:cNvSpPr/>
          <p:nvPr/>
        </p:nvSpPr>
        <p:spPr>
          <a:xfrm rot="-5400000">
            <a:off x="4841209" y="5812700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2" name="Google Shape;692;p11"/>
          <p:cNvCxnSpPr/>
          <p:nvPr/>
        </p:nvCxnSpPr>
        <p:spPr>
          <a:xfrm>
            <a:off x="8290423" y="5347659"/>
            <a:ext cx="0" cy="1424745"/>
          </a:xfrm>
          <a:prstGeom prst="straightConnector1">
            <a:avLst/>
          </a:prstGeom>
          <a:noFill/>
          <a:ln w="508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3" name="Google Shape;693;p11"/>
          <p:cNvCxnSpPr/>
          <p:nvPr/>
        </p:nvCxnSpPr>
        <p:spPr>
          <a:xfrm>
            <a:off x="7425904" y="5331365"/>
            <a:ext cx="702544" cy="0"/>
          </a:xfrm>
          <a:prstGeom prst="straightConnector1">
            <a:avLst/>
          </a:prstGeom>
          <a:noFill/>
          <a:ln w="508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94" name="Google Shape;694;p1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97443" y="4896673"/>
            <a:ext cx="1188720" cy="574474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11"/>
          <p:cNvSpPr txBox="1"/>
          <p:nvPr/>
        </p:nvSpPr>
        <p:spPr>
          <a:xfrm>
            <a:off x="42233" y="3418428"/>
            <a:ext cx="240024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See the target without</a:t>
            </a:r>
            <a:b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looking across the curb</a:t>
            </a:r>
            <a:endParaRPr b="1" dirty="0"/>
          </a:p>
        </p:txBody>
      </p:sp>
      <p:sp>
        <p:nvSpPr>
          <p:cNvPr id="696" name="Google Shape;696;p11"/>
          <p:cNvSpPr/>
          <p:nvPr/>
        </p:nvSpPr>
        <p:spPr>
          <a:xfrm>
            <a:off x="2453403" y="2466203"/>
            <a:ext cx="591725" cy="583147"/>
          </a:xfrm>
          <a:prstGeom prst="mathMultiply">
            <a:avLst>
              <a:gd name="adj1" fmla="val 23520"/>
            </a:avLst>
          </a:prstGeom>
          <a:gradFill>
            <a:gsLst>
              <a:gs pos="0">
                <a:srgbClr val="F7F0F7"/>
              </a:gs>
              <a:gs pos="74000">
                <a:srgbClr val="9C82BB"/>
              </a:gs>
              <a:gs pos="83000">
                <a:srgbClr val="9C82BB"/>
              </a:gs>
              <a:gs pos="100000">
                <a:srgbClr val="BEA9D3"/>
              </a:gs>
            </a:gsLst>
            <a:lin ang="5400000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7" name="Google Shape;697;p11"/>
          <p:cNvCxnSpPr/>
          <p:nvPr/>
        </p:nvCxnSpPr>
        <p:spPr>
          <a:xfrm rot="10800000">
            <a:off x="2844035" y="2785547"/>
            <a:ext cx="4862189" cy="233135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2"/>
          <p:cNvSpPr/>
          <p:nvPr/>
        </p:nvSpPr>
        <p:spPr>
          <a:xfrm>
            <a:off x="8616940" y="16834"/>
            <a:ext cx="365760" cy="2099246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12"/>
          <p:cNvSpPr txBox="1"/>
          <p:nvPr/>
        </p:nvSpPr>
        <p:spPr>
          <a:xfrm>
            <a:off x="2566723" y="2163507"/>
            <a:ext cx="9510552" cy="260678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12"/>
          <p:cNvSpPr txBox="1"/>
          <p:nvPr/>
        </p:nvSpPr>
        <p:spPr>
          <a:xfrm rot="5400000">
            <a:off x="3857405" y="2109830"/>
            <a:ext cx="6830704" cy="258389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6" name="Google Shape;706;p12"/>
          <p:cNvCxnSpPr/>
          <p:nvPr/>
        </p:nvCxnSpPr>
        <p:spPr>
          <a:xfrm>
            <a:off x="2782846" y="3362990"/>
            <a:ext cx="2386913" cy="2207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707" name="Google Shape;707;p12"/>
          <p:cNvCxnSpPr/>
          <p:nvPr/>
        </p:nvCxnSpPr>
        <p:spPr>
          <a:xfrm>
            <a:off x="9166015" y="3392609"/>
            <a:ext cx="2775856" cy="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708" name="Google Shape;708;p12"/>
          <p:cNvCxnSpPr/>
          <p:nvPr/>
        </p:nvCxnSpPr>
        <p:spPr>
          <a:xfrm>
            <a:off x="7313143" y="66629"/>
            <a:ext cx="0" cy="1649027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709" name="Google Shape;709;p12"/>
          <p:cNvCxnSpPr/>
          <p:nvPr/>
        </p:nvCxnSpPr>
        <p:spPr>
          <a:xfrm rot="10800000">
            <a:off x="7320250" y="5347659"/>
            <a:ext cx="19623" cy="1382849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710" name="Google Shape;710;p12"/>
          <p:cNvGrpSpPr/>
          <p:nvPr/>
        </p:nvGrpSpPr>
        <p:grpSpPr>
          <a:xfrm rot="-5400000">
            <a:off x="4564529" y="3331613"/>
            <a:ext cx="2286000" cy="274320"/>
            <a:chOff x="1008" y="912"/>
            <a:chExt cx="1056" cy="240"/>
          </a:xfrm>
        </p:grpSpPr>
        <p:grpSp>
          <p:nvGrpSpPr>
            <p:cNvPr id="711" name="Google Shape;711;p12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712" name="Google Shape;712;p12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13" name="Google Shape;713;p12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14" name="Google Shape;714;p12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15" name="Google Shape;715;p12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716" name="Google Shape;716;p12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717" name="Google Shape;717;p12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18" name="Google Shape;718;p12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19" name="Google Shape;719;p12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20" name="Google Shape;720;p12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721" name="Google Shape;721;p12"/>
          <p:cNvGrpSpPr/>
          <p:nvPr/>
        </p:nvGrpSpPr>
        <p:grpSpPr>
          <a:xfrm>
            <a:off x="6164604" y="1832171"/>
            <a:ext cx="2286000" cy="274320"/>
            <a:chOff x="1008" y="912"/>
            <a:chExt cx="1056" cy="240"/>
          </a:xfrm>
        </p:grpSpPr>
        <p:grpSp>
          <p:nvGrpSpPr>
            <p:cNvPr id="722" name="Google Shape;722;p12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723" name="Google Shape;723;p12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24" name="Google Shape;724;p12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25" name="Google Shape;725;p12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26" name="Google Shape;726;p12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727" name="Google Shape;727;p12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728" name="Google Shape;728;p12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29" name="Google Shape;729;p12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30" name="Google Shape;730;p12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31" name="Google Shape;731;p12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732" name="Google Shape;732;p12"/>
          <p:cNvSpPr txBox="1">
            <a:spLocks noGrp="1"/>
          </p:cNvSpPr>
          <p:nvPr>
            <p:ph type="title"/>
          </p:nvPr>
        </p:nvSpPr>
        <p:spPr>
          <a:xfrm>
            <a:off x="895064" y="-1305221"/>
            <a:ext cx="4035353" cy="81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Crossing Traffic                                  		</a:t>
            </a:r>
            <a:endParaRPr/>
          </a:p>
        </p:txBody>
      </p:sp>
      <p:grpSp>
        <p:nvGrpSpPr>
          <p:cNvPr id="733" name="Google Shape;733;p12"/>
          <p:cNvGrpSpPr/>
          <p:nvPr/>
        </p:nvGrpSpPr>
        <p:grpSpPr>
          <a:xfrm>
            <a:off x="6177431" y="4884732"/>
            <a:ext cx="2286000" cy="274320"/>
            <a:chOff x="1008" y="912"/>
            <a:chExt cx="1056" cy="240"/>
          </a:xfrm>
        </p:grpSpPr>
        <p:grpSp>
          <p:nvGrpSpPr>
            <p:cNvPr id="734" name="Google Shape;734;p12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735" name="Google Shape;735;p12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36" name="Google Shape;736;p12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37" name="Google Shape;737;p12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38" name="Google Shape;738;p12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739" name="Google Shape;739;p12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740" name="Google Shape;740;p12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41" name="Google Shape;741;p12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42" name="Google Shape;742;p12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43" name="Google Shape;743;p12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744" name="Google Shape;744;p12"/>
          <p:cNvGrpSpPr/>
          <p:nvPr/>
        </p:nvGrpSpPr>
        <p:grpSpPr>
          <a:xfrm rot="-5400000">
            <a:off x="7697520" y="3329738"/>
            <a:ext cx="2286000" cy="274320"/>
            <a:chOff x="1008" y="912"/>
            <a:chExt cx="1056" cy="240"/>
          </a:xfrm>
        </p:grpSpPr>
        <p:grpSp>
          <p:nvGrpSpPr>
            <p:cNvPr id="745" name="Google Shape;745;p12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746" name="Google Shape;746;p12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47" name="Google Shape;747;p12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48" name="Google Shape;748;p12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49" name="Google Shape;749;p12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750" name="Google Shape;750;p12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751" name="Google Shape;751;p12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52" name="Google Shape;752;p12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53" name="Google Shape;753;p12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54" name="Google Shape;754;p12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755" name="Google Shape;755;p12"/>
          <p:cNvSpPr/>
          <p:nvPr/>
        </p:nvSpPr>
        <p:spPr>
          <a:xfrm rot="5400000" flipH="1">
            <a:off x="10289962" y="321918"/>
            <a:ext cx="360011" cy="322382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12"/>
          <p:cNvSpPr/>
          <p:nvPr/>
        </p:nvSpPr>
        <p:spPr>
          <a:xfrm rot="10800000">
            <a:off x="5581457" y="-15001"/>
            <a:ext cx="399204" cy="2190429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12"/>
          <p:cNvSpPr/>
          <p:nvPr/>
        </p:nvSpPr>
        <p:spPr>
          <a:xfrm>
            <a:off x="8582515" y="4803337"/>
            <a:ext cx="386649" cy="2013793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12"/>
          <p:cNvSpPr/>
          <p:nvPr/>
        </p:nvSpPr>
        <p:spPr>
          <a:xfrm rot="5400000">
            <a:off x="4038301" y="299342"/>
            <a:ext cx="392642" cy="333050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12"/>
          <p:cNvSpPr/>
          <p:nvPr/>
        </p:nvSpPr>
        <p:spPr>
          <a:xfrm rot="5400000">
            <a:off x="10192149" y="3313078"/>
            <a:ext cx="392642" cy="337558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12"/>
          <p:cNvSpPr/>
          <p:nvPr/>
        </p:nvSpPr>
        <p:spPr>
          <a:xfrm rot="10800000">
            <a:off x="5552465" y="4759795"/>
            <a:ext cx="411732" cy="2098205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12"/>
          <p:cNvSpPr/>
          <p:nvPr/>
        </p:nvSpPr>
        <p:spPr>
          <a:xfrm rot="5400000">
            <a:off x="4041108" y="3294930"/>
            <a:ext cx="392642" cy="333611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12"/>
          <p:cNvSpPr/>
          <p:nvPr/>
        </p:nvSpPr>
        <p:spPr>
          <a:xfrm rot="-5400000">
            <a:off x="7772894" y="938783"/>
            <a:ext cx="2072329" cy="16475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12"/>
          <p:cNvSpPr/>
          <p:nvPr/>
        </p:nvSpPr>
        <p:spPr>
          <a:xfrm rot="10800000">
            <a:off x="8726679" y="1830727"/>
            <a:ext cx="3349584" cy="218339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12"/>
          <p:cNvSpPr/>
          <p:nvPr/>
        </p:nvSpPr>
        <p:spPr>
          <a:xfrm rot="-5400000">
            <a:off x="4871456" y="844167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12"/>
          <p:cNvSpPr/>
          <p:nvPr/>
        </p:nvSpPr>
        <p:spPr>
          <a:xfrm rot="-5400000">
            <a:off x="7851811" y="5801538"/>
            <a:ext cx="1853077" cy="226177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12"/>
          <p:cNvSpPr/>
          <p:nvPr/>
        </p:nvSpPr>
        <p:spPr>
          <a:xfrm>
            <a:off x="2569372" y="4832681"/>
            <a:ext cx="3300303" cy="21112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12"/>
          <p:cNvSpPr/>
          <p:nvPr/>
        </p:nvSpPr>
        <p:spPr>
          <a:xfrm rot="10800000" flipH="1">
            <a:off x="8663305" y="4898325"/>
            <a:ext cx="3412958" cy="18486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12"/>
          <p:cNvSpPr/>
          <p:nvPr/>
        </p:nvSpPr>
        <p:spPr>
          <a:xfrm rot="10800000" flipH="1">
            <a:off x="2562886" y="1830728"/>
            <a:ext cx="3330502" cy="24125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12"/>
          <p:cNvSpPr txBox="1"/>
          <p:nvPr/>
        </p:nvSpPr>
        <p:spPr>
          <a:xfrm>
            <a:off x="110122" y="686150"/>
            <a:ext cx="4549069" cy="110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32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Transition point – </a:t>
            </a:r>
            <a:r>
              <a:rPr lang="en-US" sz="3200" b="1" dirty="0">
                <a:solidFill>
                  <a:schemeClr val="dk1"/>
                </a:solidFill>
              </a:rPr>
              <a:t>Lef</a:t>
            </a:r>
            <a:r>
              <a:rPr lang="en-US" sz="32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 Turn</a:t>
            </a:r>
            <a:endParaRPr sz="1100" dirty="0"/>
          </a:p>
        </p:txBody>
      </p:sp>
      <p:cxnSp>
        <p:nvCxnSpPr>
          <p:cNvPr id="770" name="Google Shape;770;p12"/>
          <p:cNvCxnSpPr/>
          <p:nvPr/>
        </p:nvCxnSpPr>
        <p:spPr>
          <a:xfrm flipH="1">
            <a:off x="2524288" y="2175428"/>
            <a:ext cx="3124911" cy="20190"/>
          </a:xfrm>
          <a:prstGeom prst="straightConnector1">
            <a:avLst/>
          </a:prstGeom>
          <a:noFill/>
          <a:ln w="349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71" name="Google Shape;771;p12"/>
          <p:cNvCxnSpPr/>
          <p:nvPr/>
        </p:nvCxnSpPr>
        <p:spPr>
          <a:xfrm flipH="1">
            <a:off x="2566723" y="4759795"/>
            <a:ext cx="3367756" cy="1986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72" name="Google Shape;772;p12"/>
          <p:cNvSpPr/>
          <p:nvPr/>
        </p:nvSpPr>
        <p:spPr>
          <a:xfrm rot="-5400000">
            <a:off x="4841209" y="5812700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3" name="Google Shape;773;p12"/>
          <p:cNvCxnSpPr/>
          <p:nvPr/>
        </p:nvCxnSpPr>
        <p:spPr>
          <a:xfrm>
            <a:off x="8290423" y="5347659"/>
            <a:ext cx="0" cy="1424745"/>
          </a:xfrm>
          <a:prstGeom prst="straightConnector1">
            <a:avLst/>
          </a:prstGeom>
          <a:noFill/>
          <a:ln w="508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74" name="Google Shape;774;p12"/>
          <p:cNvCxnSpPr/>
          <p:nvPr/>
        </p:nvCxnSpPr>
        <p:spPr>
          <a:xfrm>
            <a:off x="7425904" y="5331365"/>
            <a:ext cx="702544" cy="0"/>
          </a:xfrm>
          <a:prstGeom prst="straightConnector1">
            <a:avLst/>
          </a:prstGeom>
          <a:noFill/>
          <a:ln w="508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75" name="Google Shape;775;p1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80718">
            <a:off x="6509742" y="3008090"/>
            <a:ext cx="1188720" cy="574474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12"/>
          <p:cNvSpPr/>
          <p:nvPr/>
        </p:nvSpPr>
        <p:spPr>
          <a:xfrm>
            <a:off x="2453403" y="2466203"/>
            <a:ext cx="591725" cy="583147"/>
          </a:xfrm>
          <a:prstGeom prst="mathMultiply">
            <a:avLst>
              <a:gd name="adj1" fmla="val 23520"/>
            </a:avLst>
          </a:prstGeom>
          <a:gradFill>
            <a:gsLst>
              <a:gs pos="0">
                <a:srgbClr val="F7F0F7"/>
              </a:gs>
              <a:gs pos="74000">
                <a:srgbClr val="9C82BB"/>
              </a:gs>
              <a:gs pos="83000">
                <a:srgbClr val="9C82BB"/>
              </a:gs>
              <a:gs pos="100000">
                <a:srgbClr val="BEA9D3"/>
              </a:gs>
            </a:gsLst>
            <a:lin ang="5400000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77" name="Google Shape;777;p12"/>
          <p:cNvCxnSpPr/>
          <p:nvPr/>
        </p:nvCxnSpPr>
        <p:spPr>
          <a:xfrm rot="10800000">
            <a:off x="2844035" y="2785544"/>
            <a:ext cx="4158344" cy="52149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778" name="Google Shape;778;p12"/>
          <p:cNvSpPr txBox="1"/>
          <p:nvPr/>
        </p:nvSpPr>
        <p:spPr>
          <a:xfrm>
            <a:off x="135814" y="1872633"/>
            <a:ext cx="2217162" cy="398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the left corner post (transition point) aligns with the target</a:t>
            </a:r>
            <a:r>
              <a:rPr lang="en-US" sz="2300" b="1" dirty="0">
                <a:solidFill>
                  <a:schemeClr val="dk1"/>
                </a:solidFill>
              </a:rPr>
              <a:t>, s</a:t>
            </a:r>
            <a:r>
              <a:rPr lang="en-US" sz="23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tart to straighten the wheel and pivot from the brake to the accelerator.</a:t>
            </a:r>
            <a:endParaRPr sz="23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3"/>
          <p:cNvSpPr/>
          <p:nvPr/>
        </p:nvSpPr>
        <p:spPr>
          <a:xfrm>
            <a:off x="8616940" y="16834"/>
            <a:ext cx="365760" cy="2099246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13"/>
          <p:cNvSpPr txBox="1"/>
          <p:nvPr/>
        </p:nvSpPr>
        <p:spPr>
          <a:xfrm>
            <a:off x="2566723" y="2163507"/>
            <a:ext cx="9510552" cy="260678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13"/>
          <p:cNvSpPr txBox="1"/>
          <p:nvPr/>
        </p:nvSpPr>
        <p:spPr>
          <a:xfrm rot="5400000">
            <a:off x="3857405" y="2109830"/>
            <a:ext cx="6830704" cy="258389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7" name="Google Shape;787;p13"/>
          <p:cNvCxnSpPr/>
          <p:nvPr/>
        </p:nvCxnSpPr>
        <p:spPr>
          <a:xfrm>
            <a:off x="2782846" y="3362990"/>
            <a:ext cx="2386913" cy="2207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788" name="Google Shape;788;p13"/>
          <p:cNvCxnSpPr/>
          <p:nvPr/>
        </p:nvCxnSpPr>
        <p:spPr>
          <a:xfrm>
            <a:off x="9166015" y="3392609"/>
            <a:ext cx="2775856" cy="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789" name="Google Shape;789;p13"/>
          <p:cNvCxnSpPr/>
          <p:nvPr/>
        </p:nvCxnSpPr>
        <p:spPr>
          <a:xfrm>
            <a:off x="7313143" y="66629"/>
            <a:ext cx="0" cy="1649027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790" name="Google Shape;790;p13"/>
          <p:cNvCxnSpPr/>
          <p:nvPr/>
        </p:nvCxnSpPr>
        <p:spPr>
          <a:xfrm rot="10800000">
            <a:off x="7320250" y="5347659"/>
            <a:ext cx="19623" cy="1382849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791" name="Google Shape;791;p13"/>
          <p:cNvGrpSpPr/>
          <p:nvPr/>
        </p:nvGrpSpPr>
        <p:grpSpPr>
          <a:xfrm rot="-5400000">
            <a:off x="4564529" y="3331613"/>
            <a:ext cx="2286000" cy="274320"/>
            <a:chOff x="1008" y="912"/>
            <a:chExt cx="1056" cy="240"/>
          </a:xfrm>
        </p:grpSpPr>
        <p:grpSp>
          <p:nvGrpSpPr>
            <p:cNvPr id="792" name="Google Shape;792;p13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793" name="Google Shape;793;p13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94" name="Google Shape;794;p13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95" name="Google Shape;795;p13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797" name="Google Shape;797;p13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798" name="Google Shape;798;p13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99" name="Google Shape;799;p13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00" name="Google Shape;800;p13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01" name="Google Shape;801;p13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802" name="Google Shape;802;p13"/>
          <p:cNvGrpSpPr/>
          <p:nvPr/>
        </p:nvGrpSpPr>
        <p:grpSpPr>
          <a:xfrm>
            <a:off x="6164604" y="1832171"/>
            <a:ext cx="2286000" cy="274320"/>
            <a:chOff x="1008" y="912"/>
            <a:chExt cx="1056" cy="240"/>
          </a:xfrm>
        </p:grpSpPr>
        <p:grpSp>
          <p:nvGrpSpPr>
            <p:cNvPr id="803" name="Google Shape;803;p13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804" name="Google Shape;804;p13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05" name="Google Shape;805;p13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06" name="Google Shape;806;p13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07" name="Google Shape;807;p13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808" name="Google Shape;808;p13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809" name="Google Shape;809;p13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10" name="Google Shape;810;p13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11" name="Google Shape;811;p13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12" name="Google Shape;812;p13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813" name="Google Shape;813;p13"/>
          <p:cNvSpPr txBox="1">
            <a:spLocks noGrp="1"/>
          </p:cNvSpPr>
          <p:nvPr>
            <p:ph type="title"/>
          </p:nvPr>
        </p:nvSpPr>
        <p:spPr>
          <a:xfrm>
            <a:off x="895064" y="-1305221"/>
            <a:ext cx="4035353" cy="81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Crossing Traffic                                  		</a:t>
            </a:r>
            <a:endParaRPr/>
          </a:p>
        </p:txBody>
      </p:sp>
      <p:grpSp>
        <p:nvGrpSpPr>
          <p:cNvPr id="814" name="Google Shape;814;p13"/>
          <p:cNvGrpSpPr/>
          <p:nvPr/>
        </p:nvGrpSpPr>
        <p:grpSpPr>
          <a:xfrm>
            <a:off x="6177431" y="4884732"/>
            <a:ext cx="2286000" cy="274320"/>
            <a:chOff x="1008" y="912"/>
            <a:chExt cx="1056" cy="240"/>
          </a:xfrm>
        </p:grpSpPr>
        <p:grpSp>
          <p:nvGrpSpPr>
            <p:cNvPr id="815" name="Google Shape;815;p13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816" name="Google Shape;816;p13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17" name="Google Shape;817;p13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18" name="Google Shape;818;p13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19" name="Google Shape;819;p13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820" name="Google Shape;820;p13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821" name="Google Shape;821;p13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22" name="Google Shape;822;p13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23" name="Google Shape;823;p13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24" name="Google Shape;824;p13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825" name="Google Shape;825;p13"/>
          <p:cNvGrpSpPr/>
          <p:nvPr/>
        </p:nvGrpSpPr>
        <p:grpSpPr>
          <a:xfrm rot="-5400000">
            <a:off x="7697520" y="3329738"/>
            <a:ext cx="2286000" cy="274320"/>
            <a:chOff x="1008" y="912"/>
            <a:chExt cx="1056" cy="240"/>
          </a:xfrm>
        </p:grpSpPr>
        <p:grpSp>
          <p:nvGrpSpPr>
            <p:cNvPr id="826" name="Google Shape;826;p13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827" name="Google Shape;827;p13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28" name="Google Shape;828;p13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29" name="Google Shape;829;p13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30" name="Google Shape;830;p13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831" name="Google Shape;831;p13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832" name="Google Shape;832;p13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33" name="Google Shape;833;p13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34" name="Google Shape;834;p13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35" name="Google Shape;835;p13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836" name="Google Shape;836;p13"/>
          <p:cNvSpPr/>
          <p:nvPr/>
        </p:nvSpPr>
        <p:spPr>
          <a:xfrm rot="5400000" flipH="1">
            <a:off x="10289962" y="321918"/>
            <a:ext cx="360011" cy="322382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13"/>
          <p:cNvSpPr/>
          <p:nvPr/>
        </p:nvSpPr>
        <p:spPr>
          <a:xfrm rot="10800000">
            <a:off x="5581457" y="-15001"/>
            <a:ext cx="399204" cy="2190429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13"/>
          <p:cNvSpPr/>
          <p:nvPr/>
        </p:nvSpPr>
        <p:spPr>
          <a:xfrm>
            <a:off x="8582515" y="4803337"/>
            <a:ext cx="386649" cy="2013793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13"/>
          <p:cNvSpPr/>
          <p:nvPr/>
        </p:nvSpPr>
        <p:spPr>
          <a:xfrm rot="5400000">
            <a:off x="4038301" y="299342"/>
            <a:ext cx="392642" cy="333050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13"/>
          <p:cNvSpPr/>
          <p:nvPr/>
        </p:nvSpPr>
        <p:spPr>
          <a:xfrm rot="5400000">
            <a:off x="10192149" y="3313078"/>
            <a:ext cx="392642" cy="337558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13"/>
          <p:cNvSpPr/>
          <p:nvPr/>
        </p:nvSpPr>
        <p:spPr>
          <a:xfrm rot="10800000">
            <a:off x="5552465" y="4759795"/>
            <a:ext cx="411732" cy="2098205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2" name="Google Shape;842;p13"/>
          <p:cNvSpPr/>
          <p:nvPr/>
        </p:nvSpPr>
        <p:spPr>
          <a:xfrm rot="5400000">
            <a:off x="4041108" y="3294930"/>
            <a:ext cx="392642" cy="333611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13"/>
          <p:cNvSpPr/>
          <p:nvPr/>
        </p:nvSpPr>
        <p:spPr>
          <a:xfrm rot="-5400000">
            <a:off x="7772894" y="938783"/>
            <a:ext cx="2072329" cy="16475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13"/>
          <p:cNvSpPr/>
          <p:nvPr/>
        </p:nvSpPr>
        <p:spPr>
          <a:xfrm rot="10800000">
            <a:off x="8726679" y="1830727"/>
            <a:ext cx="3349584" cy="218339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13"/>
          <p:cNvSpPr/>
          <p:nvPr/>
        </p:nvSpPr>
        <p:spPr>
          <a:xfrm rot="-5400000">
            <a:off x="4871456" y="844167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13"/>
          <p:cNvSpPr/>
          <p:nvPr/>
        </p:nvSpPr>
        <p:spPr>
          <a:xfrm rot="-5400000">
            <a:off x="7851811" y="5801538"/>
            <a:ext cx="1853077" cy="226177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13"/>
          <p:cNvSpPr/>
          <p:nvPr/>
        </p:nvSpPr>
        <p:spPr>
          <a:xfrm>
            <a:off x="2569372" y="4832681"/>
            <a:ext cx="3300303" cy="21112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13"/>
          <p:cNvSpPr/>
          <p:nvPr/>
        </p:nvSpPr>
        <p:spPr>
          <a:xfrm rot="10800000" flipH="1">
            <a:off x="8663305" y="4898325"/>
            <a:ext cx="3412958" cy="18486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13"/>
          <p:cNvSpPr/>
          <p:nvPr/>
        </p:nvSpPr>
        <p:spPr>
          <a:xfrm rot="10800000" flipH="1">
            <a:off x="2562886" y="1830728"/>
            <a:ext cx="3330502" cy="24125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0" name="Google Shape;850;p13"/>
          <p:cNvCxnSpPr/>
          <p:nvPr/>
        </p:nvCxnSpPr>
        <p:spPr>
          <a:xfrm flipH="1">
            <a:off x="2524288" y="2175428"/>
            <a:ext cx="3124911" cy="20190"/>
          </a:xfrm>
          <a:prstGeom prst="straightConnector1">
            <a:avLst/>
          </a:prstGeom>
          <a:noFill/>
          <a:ln w="349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51" name="Google Shape;851;p13"/>
          <p:cNvCxnSpPr/>
          <p:nvPr/>
        </p:nvCxnSpPr>
        <p:spPr>
          <a:xfrm flipH="1">
            <a:off x="2566723" y="4759795"/>
            <a:ext cx="3367756" cy="1986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2" name="Google Shape;852;p13"/>
          <p:cNvSpPr/>
          <p:nvPr/>
        </p:nvSpPr>
        <p:spPr>
          <a:xfrm rot="-5400000">
            <a:off x="4841209" y="5812700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3" name="Google Shape;853;p13"/>
          <p:cNvCxnSpPr/>
          <p:nvPr/>
        </p:nvCxnSpPr>
        <p:spPr>
          <a:xfrm>
            <a:off x="8290423" y="5347659"/>
            <a:ext cx="0" cy="1424745"/>
          </a:xfrm>
          <a:prstGeom prst="straightConnector1">
            <a:avLst/>
          </a:prstGeom>
          <a:noFill/>
          <a:ln w="508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54" name="Google Shape;854;p13"/>
          <p:cNvCxnSpPr/>
          <p:nvPr/>
        </p:nvCxnSpPr>
        <p:spPr>
          <a:xfrm>
            <a:off x="7425904" y="5331365"/>
            <a:ext cx="702544" cy="0"/>
          </a:xfrm>
          <a:prstGeom prst="straightConnector1">
            <a:avLst/>
          </a:prstGeom>
          <a:noFill/>
          <a:ln w="508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55" name="Google Shape;855;p1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118" y="2525138"/>
            <a:ext cx="1188720" cy="574474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13"/>
          <p:cNvSpPr txBox="1"/>
          <p:nvPr/>
        </p:nvSpPr>
        <p:spPr>
          <a:xfrm>
            <a:off x="31011" y="2657454"/>
            <a:ext cx="3799621" cy="427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8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After the turn</a:t>
            </a:r>
            <a:endParaRPr sz="1200" dirty="0"/>
          </a:p>
        </p:txBody>
      </p:sp>
      <p:sp>
        <p:nvSpPr>
          <p:cNvPr id="857" name="Google Shape;857;p13"/>
          <p:cNvSpPr txBox="1"/>
          <p:nvPr/>
        </p:nvSpPr>
        <p:spPr>
          <a:xfrm>
            <a:off x="63491" y="3311034"/>
            <a:ext cx="240474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Check the front and rear</a:t>
            </a:r>
            <a:endParaRPr sz="2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8" name="Google Shape;858;p13"/>
          <p:cNvCxnSpPr/>
          <p:nvPr/>
        </p:nvCxnSpPr>
        <p:spPr>
          <a:xfrm flipH="1">
            <a:off x="2555042" y="2866112"/>
            <a:ext cx="2113211" cy="12408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859" name="Google Shape;859;p13"/>
          <p:cNvCxnSpPr/>
          <p:nvPr/>
        </p:nvCxnSpPr>
        <p:spPr>
          <a:xfrm rot="10800000" flipH="1">
            <a:off x="4686121" y="2853973"/>
            <a:ext cx="4758667" cy="7589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4"/>
          <p:cNvSpPr/>
          <p:nvPr/>
        </p:nvSpPr>
        <p:spPr>
          <a:xfrm>
            <a:off x="8616940" y="16834"/>
            <a:ext cx="365760" cy="2099246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14"/>
          <p:cNvSpPr txBox="1"/>
          <p:nvPr/>
        </p:nvSpPr>
        <p:spPr>
          <a:xfrm>
            <a:off x="2566723" y="2163507"/>
            <a:ext cx="9510552" cy="260678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14"/>
          <p:cNvSpPr txBox="1"/>
          <p:nvPr/>
        </p:nvSpPr>
        <p:spPr>
          <a:xfrm rot="5400000">
            <a:off x="3862369" y="2104865"/>
            <a:ext cx="6820774" cy="258389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8" name="Google Shape;868;p14"/>
          <p:cNvCxnSpPr/>
          <p:nvPr/>
        </p:nvCxnSpPr>
        <p:spPr>
          <a:xfrm rot="10800000" flipH="1">
            <a:off x="2585864" y="3341998"/>
            <a:ext cx="2845850" cy="2019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869" name="Google Shape;869;p14"/>
          <p:cNvCxnSpPr/>
          <p:nvPr/>
        </p:nvCxnSpPr>
        <p:spPr>
          <a:xfrm>
            <a:off x="9166015" y="3392609"/>
            <a:ext cx="2775856" cy="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870" name="Google Shape;870;p14"/>
          <p:cNvCxnSpPr/>
          <p:nvPr/>
        </p:nvCxnSpPr>
        <p:spPr>
          <a:xfrm>
            <a:off x="7313143" y="66629"/>
            <a:ext cx="0" cy="1649027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871" name="Google Shape;871;p14"/>
          <p:cNvCxnSpPr/>
          <p:nvPr/>
        </p:nvCxnSpPr>
        <p:spPr>
          <a:xfrm rot="10800000">
            <a:off x="7202936" y="5253070"/>
            <a:ext cx="13314" cy="149063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872" name="Google Shape;872;p14"/>
          <p:cNvGrpSpPr/>
          <p:nvPr/>
        </p:nvGrpSpPr>
        <p:grpSpPr>
          <a:xfrm rot="-5400000">
            <a:off x="4564529" y="3331613"/>
            <a:ext cx="2286000" cy="274320"/>
            <a:chOff x="1008" y="912"/>
            <a:chExt cx="1056" cy="240"/>
          </a:xfrm>
        </p:grpSpPr>
        <p:grpSp>
          <p:nvGrpSpPr>
            <p:cNvPr id="873" name="Google Shape;873;p14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874" name="Google Shape;874;p1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75" name="Google Shape;875;p1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76" name="Google Shape;876;p1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77" name="Google Shape;877;p1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878" name="Google Shape;878;p14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879" name="Google Shape;879;p1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0" name="Google Shape;880;p1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1" name="Google Shape;881;p1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2" name="Google Shape;882;p1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883" name="Google Shape;883;p14"/>
          <p:cNvGrpSpPr/>
          <p:nvPr/>
        </p:nvGrpSpPr>
        <p:grpSpPr>
          <a:xfrm>
            <a:off x="6164604" y="1832171"/>
            <a:ext cx="2286000" cy="274320"/>
            <a:chOff x="1008" y="912"/>
            <a:chExt cx="1056" cy="240"/>
          </a:xfrm>
        </p:grpSpPr>
        <p:grpSp>
          <p:nvGrpSpPr>
            <p:cNvPr id="884" name="Google Shape;884;p14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885" name="Google Shape;885;p1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6" name="Google Shape;886;p1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7" name="Google Shape;887;p1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8" name="Google Shape;888;p1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889" name="Google Shape;889;p14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890" name="Google Shape;890;p1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1" name="Google Shape;891;p1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2" name="Google Shape;892;p1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3" name="Google Shape;893;p1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894" name="Google Shape;894;p14"/>
          <p:cNvSpPr txBox="1">
            <a:spLocks noGrp="1"/>
          </p:cNvSpPr>
          <p:nvPr>
            <p:ph type="title"/>
          </p:nvPr>
        </p:nvSpPr>
        <p:spPr>
          <a:xfrm>
            <a:off x="39863" y="869516"/>
            <a:ext cx="4035353" cy="81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Crossing Traffic-                                   		</a:t>
            </a:r>
            <a:endParaRPr dirty="0"/>
          </a:p>
        </p:txBody>
      </p:sp>
      <p:grpSp>
        <p:nvGrpSpPr>
          <p:cNvPr id="895" name="Google Shape;895;p14"/>
          <p:cNvGrpSpPr/>
          <p:nvPr/>
        </p:nvGrpSpPr>
        <p:grpSpPr>
          <a:xfrm>
            <a:off x="6177431" y="4884732"/>
            <a:ext cx="2286000" cy="274320"/>
            <a:chOff x="1008" y="912"/>
            <a:chExt cx="1056" cy="240"/>
          </a:xfrm>
        </p:grpSpPr>
        <p:grpSp>
          <p:nvGrpSpPr>
            <p:cNvPr id="896" name="Google Shape;896;p14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897" name="Google Shape;897;p1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8" name="Google Shape;898;p1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9" name="Google Shape;899;p1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0" name="Google Shape;900;p1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901" name="Google Shape;901;p14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902" name="Google Shape;902;p1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3" name="Google Shape;903;p1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4" name="Google Shape;904;p1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5" name="Google Shape;905;p1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906" name="Google Shape;906;p14"/>
          <p:cNvGrpSpPr/>
          <p:nvPr/>
        </p:nvGrpSpPr>
        <p:grpSpPr>
          <a:xfrm rot="-5400000">
            <a:off x="7697520" y="3329738"/>
            <a:ext cx="2286000" cy="274320"/>
            <a:chOff x="1008" y="912"/>
            <a:chExt cx="1056" cy="240"/>
          </a:xfrm>
        </p:grpSpPr>
        <p:grpSp>
          <p:nvGrpSpPr>
            <p:cNvPr id="907" name="Google Shape;907;p14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908" name="Google Shape;908;p1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9" name="Google Shape;909;p1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10" name="Google Shape;910;p1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11" name="Google Shape;911;p1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912" name="Google Shape;912;p14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913" name="Google Shape;913;p1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14" name="Google Shape;914;p1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15" name="Google Shape;915;p1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16" name="Google Shape;916;p1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917" name="Google Shape;917;p14"/>
          <p:cNvSpPr/>
          <p:nvPr/>
        </p:nvSpPr>
        <p:spPr>
          <a:xfrm rot="5400000" flipH="1">
            <a:off x="10289962" y="321918"/>
            <a:ext cx="360011" cy="322382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14"/>
          <p:cNvSpPr/>
          <p:nvPr/>
        </p:nvSpPr>
        <p:spPr>
          <a:xfrm rot="10800000">
            <a:off x="5581457" y="-15001"/>
            <a:ext cx="399204" cy="2190429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14"/>
          <p:cNvSpPr/>
          <p:nvPr/>
        </p:nvSpPr>
        <p:spPr>
          <a:xfrm>
            <a:off x="8582515" y="4803337"/>
            <a:ext cx="386649" cy="2013793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14"/>
          <p:cNvSpPr/>
          <p:nvPr/>
        </p:nvSpPr>
        <p:spPr>
          <a:xfrm rot="5400000">
            <a:off x="4038301" y="299342"/>
            <a:ext cx="392642" cy="333050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14"/>
          <p:cNvSpPr/>
          <p:nvPr/>
        </p:nvSpPr>
        <p:spPr>
          <a:xfrm rot="5400000">
            <a:off x="10192149" y="3313078"/>
            <a:ext cx="392642" cy="337558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14"/>
          <p:cNvSpPr/>
          <p:nvPr/>
        </p:nvSpPr>
        <p:spPr>
          <a:xfrm rot="10800000">
            <a:off x="5552465" y="4759795"/>
            <a:ext cx="411732" cy="2098205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14"/>
          <p:cNvSpPr/>
          <p:nvPr/>
        </p:nvSpPr>
        <p:spPr>
          <a:xfrm rot="5400000">
            <a:off x="4041108" y="3294930"/>
            <a:ext cx="392642" cy="333611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14"/>
          <p:cNvSpPr/>
          <p:nvPr/>
        </p:nvSpPr>
        <p:spPr>
          <a:xfrm rot="-5400000">
            <a:off x="7772894" y="938783"/>
            <a:ext cx="2072329" cy="16475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14"/>
          <p:cNvSpPr/>
          <p:nvPr/>
        </p:nvSpPr>
        <p:spPr>
          <a:xfrm rot="10800000">
            <a:off x="8726679" y="1830727"/>
            <a:ext cx="3349584" cy="218339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14"/>
          <p:cNvSpPr/>
          <p:nvPr/>
        </p:nvSpPr>
        <p:spPr>
          <a:xfrm rot="-5400000">
            <a:off x="4871456" y="844167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14"/>
          <p:cNvSpPr/>
          <p:nvPr/>
        </p:nvSpPr>
        <p:spPr>
          <a:xfrm rot="-5400000">
            <a:off x="7851811" y="5801538"/>
            <a:ext cx="1853077" cy="226177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14"/>
          <p:cNvSpPr/>
          <p:nvPr/>
        </p:nvSpPr>
        <p:spPr>
          <a:xfrm>
            <a:off x="2569372" y="4832681"/>
            <a:ext cx="3300303" cy="21112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14"/>
          <p:cNvSpPr/>
          <p:nvPr/>
        </p:nvSpPr>
        <p:spPr>
          <a:xfrm rot="10800000" flipH="1">
            <a:off x="8663305" y="4898325"/>
            <a:ext cx="3412958" cy="18486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14"/>
          <p:cNvSpPr/>
          <p:nvPr/>
        </p:nvSpPr>
        <p:spPr>
          <a:xfrm rot="10800000" flipH="1">
            <a:off x="2562886" y="1830728"/>
            <a:ext cx="3330502" cy="24125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14"/>
          <p:cNvSpPr txBox="1"/>
          <p:nvPr/>
        </p:nvSpPr>
        <p:spPr>
          <a:xfrm>
            <a:off x="86176" y="948313"/>
            <a:ext cx="3730096" cy="110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32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 Lane?</a:t>
            </a:r>
            <a:endParaRPr sz="1050" dirty="0"/>
          </a:p>
        </p:txBody>
      </p:sp>
      <p:cxnSp>
        <p:nvCxnSpPr>
          <p:cNvPr id="932" name="Google Shape;932;p14"/>
          <p:cNvCxnSpPr/>
          <p:nvPr/>
        </p:nvCxnSpPr>
        <p:spPr>
          <a:xfrm flipH="1">
            <a:off x="2524288" y="2175428"/>
            <a:ext cx="3124911" cy="20190"/>
          </a:xfrm>
          <a:prstGeom prst="straightConnector1">
            <a:avLst/>
          </a:prstGeom>
          <a:noFill/>
          <a:ln w="349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33" name="Google Shape;933;p14"/>
          <p:cNvCxnSpPr/>
          <p:nvPr/>
        </p:nvCxnSpPr>
        <p:spPr>
          <a:xfrm flipH="1">
            <a:off x="2566723" y="4759795"/>
            <a:ext cx="3367756" cy="1986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4" name="Google Shape;934;p14"/>
          <p:cNvSpPr/>
          <p:nvPr/>
        </p:nvSpPr>
        <p:spPr>
          <a:xfrm rot="-5400000">
            <a:off x="4841209" y="5812700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14"/>
          <p:cNvSpPr txBox="1"/>
          <p:nvPr/>
        </p:nvSpPr>
        <p:spPr>
          <a:xfrm>
            <a:off x="0" y="3687408"/>
            <a:ext cx="3124911" cy="83099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Continuing forward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Turning right</a:t>
            </a:r>
            <a:endParaRPr b="1" dirty="0"/>
          </a:p>
        </p:txBody>
      </p:sp>
      <p:pic>
        <p:nvPicPr>
          <p:cNvPr id="937" name="Google Shape;937;p1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62819" y="5519054"/>
            <a:ext cx="946053" cy="45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8" name="Google Shape;938;p14"/>
          <p:cNvCxnSpPr/>
          <p:nvPr/>
        </p:nvCxnSpPr>
        <p:spPr>
          <a:xfrm>
            <a:off x="9166015" y="4091109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939" name="Google Shape;939;p14"/>
          <p:cNvCxnSpPr/>
          <p:nvPr/>
        </p:nvCxnSpPr>
        <p:spPr>
          <a:xfrm>
            <a:off x="9153558" y="2739534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940" name="Google Shape;940;p14"/>
          <p:cNvCxnSpPr/>
          <p:nvPr/>
        </p:nvCxnSpPr>
        <p:spPr>
          <a:xfrm>
            <a:off x="2588374" y="2747591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941" name="Google Shape;941;p14"/>
          <p:cNvCxnSpPr/>
          <p:nvPr/>
        </p:nvCxnSpPr>
        <p:spPr>
          <a:xfrm>
            <a:off x="2588374" y="4091109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942" name="Google Shape;942;p14"/>
          <p:cNvCxnSpPr/>
          <p:nvPr/>
        </p:nvCxnSpPr>
        <p:spPr>
          <a:xfrm>
            <a:off x="7953287" y="75798"/>
            <a:ext cx="7815" cy="1639858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943" name="Google Shape;943;p14"/>
          <p:cNvCxnSpPr/>
          <p:nvPr/>
        </p:nvCxnSpPr>
        <p:spPr>
          <a:xfrm>
            <a:off x="6628937" y="40870"/>
            <a:ext cx="7815" cy="1639858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944" name="Google Shape;944;p14"/>
          <p:cNvCxnSpPr/>
          <p:nvPr/>
        </p:nvCxnSpPr>
        <p:spPr>
          <a:xfrm>
            <a:off x="6636752" y="5253070"/>
            <a:ext cx="17090" cy="149063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945" name="Google Shape;945;p14"/>
          <p:cNvCxnSpPr/>
          <p:nvPr/>
        </p:nvCxnSpPr>
        <p:spPr>
          <a:xfrm>
            <a:off x="7938811" y="5286997"/>
            <a:ext cx="3876" cy="1520202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946" name="Google Shape;946;p14"/>
          <p:cNvSpPr/>
          <p:nvPr/>
        </p:nvSpPr>
        <p:spPr>
          <a:xfrm>
            <a:off x="7357116" y="6187231"/>
            <a:ext cx="202279" cy="519545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rgbClr val="1D15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14"/>
          <p:cNvSpPr/>
          <p:nvPr/>
        </p:nvSpPr>
        <p:spPr>
          <a:xfrm>
            <a:off x="7411513" y="6340196"/>
            <a:ext cx="311999" cy="35401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9" name="Google Shape;949;p14"/>
          <p:cNvSpPr/>
          <p:nvPr/>
        </p:nvSpPr>
        <p:spPr>
          <a:xfrm>
            <a:off x="8139054" y="6323417"/>
            <a:ext cx="311999" cy="35401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0" name="Google Shape;950;p14"/>
          <p:cNvSpPr txBox="1"/>
          <p:nvPr/>
        </p:nvSpPr>
        <p:spPr>
          <a:xfrm>
            <a:off x="39863" y="2887240"/>
            <a:ext cx="2583896" cy="83095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Two-way to Two-way</a:t>
            </a:r>
            <a:endParaRPr b="1" dirty="0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559BCDEF-B36D-C42A-E0C6-736ACDBED991}"/>
              </a:ext>
            </a:extLst>
          </p:cNvPr>
          <p:cNvSpPr/>
          <p:nvPr/>
        </p:nvSpPr>
        <p:spPr>
          <a:xfrm>
            <a:off x="9459417" y="3501793"/>
            <a:ext cx="493160" cy="474876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4"/>
          <p:cNvSpPr/>
          <p:nvPr/>
        </p:nvSpPr>
        <p:spPr>
          <a:xfrm>
            <a:off x="8616940" y="16834"/>
            <a:ext cx="365760" cy="2099246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14"/>
          <p:cNvSpPr txBox="1"/>
          <p:nvPr/>
        </p:nvSpPr>
        <p:spPr>
          <a:xfrm>
            <a:off x="2566723" y="2163507"/>
            <a:ext cx="9510552" cy="260678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14"/>
          <p:cNvSpPr txBox="1"/>
          <p:nvPr/>
        </p:nvSpPr>
        <p:spPr>
          <a:xfrm rot="5400000">
            <a:off x="3862369" y="2104865"/>
            <a:ext cx="6820774" cy="258389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8" name="Google Shape;868;p14"/>
          <p:cNvCxnSpPr/>
          <p:nvPr/>
        </p:nvCxnSpPr>
        <p:spPr>
          <a:xfrm rot="10800000" flipH="1">
            <a:off x="2585864" y="3341998"/>
            <a:ext cx="2845850" cy="2019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869" name="Google Shape;869;p14"/>
          <p:cNvCxnSpPr/>
          <p:nvPr/>
        </p:nvCxnSpPr>
        <p:spPr>
          <a:xfrm>
            <a:off x="9166015" y="3392609"/>
            <a:ext cx="2775856" cy="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870" name="Google Shape;870;p14"/>
          <p:cNvCxnSpPr/>
          <p:nvPr/>
        </p:nvCxnSpPr>
        <p:spPr>
          <a:xfrm>
            <a:off x="7313143" y="66629"/>
            <a:ext cx="0" cy="1649027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871" name="Google Shape;871;p14"/>
          <p:cNvCxnSpPr/>
          <p:nvPr/>
        </p:nvCxnSpPr>
        <p:spPr>
          <a:xfrm rot="10800000">
            <a:off x="7202936" y="5253070"/>
            <a:ext cx="13314" cy="149063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872" name="Google Shape;872;p14"/>
          <p:cNvGrpSpPr/>
          <p:nvPr/>
        </p:nvGrpSpPr>
        <p:grpSpPr>
          <a:xfrm rot="-5400000">
            <a:off x="4564529" y="3331613"/>
            <a:ext cx="2286000" cy="274320"/>
            <a:chOff x="1008" y="912"/>
            <a:chExt cx="1056" cy="240"/>
          </a:xfrm>
        </p:grpSpPr>
        <p:grpSp>
          <p:nvGrpSpPr>
            <p:cNvPr id="873" name="Google Shape;873;p14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874" name="Google Shape;874;p1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75" name="Google Shape;875;p1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76" name="Google Shape;876;p1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77" name="Google Shape;877;p1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878" name="Google Shape;878;p14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879" name="Google Shape;879;p1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0" name="Google Shape;880;p1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1" name="Google Shape;881;p1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2" name="Google Shape;882;p1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883" name="Google Shape;883;p14"/>
          <p:cNvGrpSpPr/>
          <p:nvPr/>
        </p:nvGrpSpPr>
        <p:grpSpPr>
          <a:xfrm>
            <a:off x="6164604" y="1832171"/>
            <a:ext cx="2286000" cy="274320"/>
            <a:chOff x="1008" y="912"/>
            <a:chExt cx="1056" cy="240"/>
          </a:xfrm>
        </p:grpSpPr>
        <p:grpSp>
          <p:nvGrpSpPr>
            <p:cNvPr id="884" name="Google Shape;884;p14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885" name="Google Shape;885;p1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6" name="Google Shape;886;p1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7" name="Google Shape;887;p1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8" name="Google Shape;888;p1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889" name="Google Shape;889;p14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890" name="Google Shape;890;p1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1" name="Google Shape;891;p1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2" name="Google Shape;892;p1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3" name="Google Shape;893;p1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894" name="Google Shape;894;p14"/>
          <p:cNvSpPr txBox="1">
            <a:spLocks noGrp="1"/>
          </p:cNvSpPr>
          <p:nvPr>
            <p:ph type="title"/>
          </p:nvPr>
        </p:nvSpPr>
        <p:spPr>
          <a:xfrm>
            <a:off x="895064" y="-1305221"/>
            <a:ext cx="4035353" cy="81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Crossing Traffic                                  		</a:t>
            </a:r>
            <a:endParaRPr dirty="0"/>
          </a:p>
        </p:txBody>
      </p:sp>
      <p:grpSp>
        <p:nvGrpSpPr>
          <p:cNvPr id="895" name="Google Shape;895;p14"/>
          <p:cNvGrpSpPr/>
          <p:nvPr/>
        </p:nvGrpSpPr>
        <p:grpSpPr>
          <a:xfrm>
            <a:off x="6177431" y="4884732"/>
            <a:ext cx="2286000" cy="274320"/>
            <a:chOff x="1008" y="912"/>
            <a:chExt cx="1056" cy="240"/>
          </a:xfrm>
        </p:grpSpPr>
        <p:grpSp>
          <p:nvGrpSpPr>
            <p:cNvPr id="896" name="Google Shape;896;p14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897" name="Google Shape;897;p1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8" name="Google Shape;898;p1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9" name="Google Shape;899;p1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0" name="Google Shape;900;p1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901" name="Google Shape;901;p14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902" name="Google Shape;902;p1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3" name="Google Shape;903;p1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4" name="Google Shape;904;p1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5" name="Google Shape;905;p1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906" name="Google Shape;906;p14"/>
          <p:cNvGrpSpPr/>
          <p:nvPr/>
        </p:nvGrpSpPr>
        <p:grpSpPr>
          <a:xfrm rot="-5400000">
            <a:off x="7697520" y="3329738"/>
            <a:ext cx="2286000" cy="274320"/>
            <a:chOff x="1008" y="912"/>
            <a:chExt cx="1056" cy="240"/>
          </a:xfrm>
        </p:grpSpPr>
        <p:grpSp>
          <p:nvGrpSpPr>
            <p:cNvPr id="907" name="Google Shape;907;p14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908" name="Google Shape;908;p1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9" name="Google Shape;909;p1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10" name="Google Shape;910;p1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11" name="Google Shape;911;p1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912" name="Google Shape;912;p14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913" name="Google Shape;913;p1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14" name="Google Shape;914;p1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15" name="Google Shape;915;p1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16" name="Google Shape;916;p1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917" name="Google Shape;917;p14"/>
          <p:cNvSpPr/>
          <p:nvPr/>
        </p:nvSpPr>
        <p:spPr>
          <a:xfrm rot="5400000" flipH="1">
            <a:off x="10289962" y="321918"/>
            <a:ext cx="360011" cy="322382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14"/>
          <p:cNvSpPr/>
          <p:nvPr/>
        </p:nvSpPr>
        <p:spPr>
          <a:xfrm rot="10800000">
            <a:off x="5581457" y="-15001"/>
            <a:ext cx="399204" cy="2190429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14"/>
          <p:cNvSpPr/>
          <p:nvPr/>
        </p:nvSpPr>
        <p:spPr>
          <a:xfrm>
            <a:off x="8582515" y="4803337"/>
            <a:ext cx="386649" cy="2013793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14"/>
          <p:cNvSpPr/>
          <p:nvPr/>
        </p:nvSpPr>
        <p:spPr>
          <a:xfrm rot="5400000">
            <a:off x="4038301" y="299342"/>
            <a:ext cx="392642" cy="333050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14"/>
          <p:cNvSpPr/>
          <p:nvPr/>
        </p:nvSpPr>
        <p:spPr>
          <a:xfrm rot="5400000">
            <a:off x="10192149" y="3313078"/>
            <a:ext cx="392642" cy="337558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14"/>
          <p:cNvSpPr/>
          <p:nvPr/>
        </p:nvSpPr>
        <p:spPr>
          <a:xfrm rot="10800000">
            <a:off x="5552465" y="4759795"/>
            <a:ext cx="411732" cy="2098205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14"/>
          <p:cNvSpPr/>
          <p:nvPr/>
        </p:nvSpPr>
        <p:spPr>
          <a:xfrm rot="5400000">
            <a:off x="4041108" y="3294930"/>
            <a:ext cx="392642" cy="333611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14"/>
          <p:cNvSpPr/>
          <p:nvPr/>
        </p:nvSpPr>
        <p:spPr>
          <a:xfrm rot="-5400000">
            <a:off x="7772894" y="938783"/>
            <a:ext cx="2072329" cy="16475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14"/>
          <p:cNvSpPr/>
          <p:nvPr/>
        </p:nvSpPr>
        <p:spPr>
          <a:xfrm rot="10800000">
            <a:off x="8726679" y="1830727"/>
            <a:ext cx="3349584" cy="218339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14"/>
          <p:cNvSpPr/>
          <p:nvPr/>
        </p:nvSpPr>
        <p:spPr>
          <a:xfrm rot="-5400000">
            <a:off x="4871456" y="844167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14"/>
          <p:cNvSpPr/>
          <p:nvPr/>
        </p:nvSpPr>
        <p:spPr>
          <a:xfrm rot="-5400000">
            <a:off x="7851811" y="5801538"/>
            <a:ext cx="1853077" cy="226177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14"/>
          <p:cNvSpPr/>
          <p:nvPr/>
        </p:nvSpPr>
        <p:spPr>
          <a:xfrm>
            <a:off x="2569372" y="4832681"/>
            <a:ext cx="3300303" cy="21112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14"/>
          <p:cNvSpPr/>
          <p:nvPr/>
        </p:nvSpPr>
        <p:spPr>
          <a:xfrm rot="10800000" flipH="1">
            <a:off x="8663305" y="4898325"/>
            <a:ext cx="3412958" cy="18486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14"/>
          <p:cNvSpPr/>
          <p:nvPr/>
        </p:nvSpPr>
        <p:spPr>
          <a:xfrm rot="10800000" flipH="1">
            <a:off x="2562886" y="1830728"/>
            <a:ext cx="3330502" cy="24125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14"/>
          <p:cNvSpPr txBox="1"/>
          <p:nvPr/>
        </p:nvSpPr>
        <p:spPr>
          <a:xfrm>
            <a:off x="144319" y="698572"/>
            <a:ext cx="3730096" cy="110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0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 Lane?</a:t>
            </a:r>
            <a:endParaRPr sz="1200" dirty="0"/>
          </a:p>
        </p:txBody>
      </p:sp>
      <p:cxnSp>
        <p:nvCxnSpPr>
          <p:cNvPr id="932" name="Google Shape;932;p14"/>
          <p:cNvCxnSpPr/>
          <p:nvPr/>
        </p:nvCxnSpPr>
        <p:spPr>
          <a:xfrm flipH="1">
            <a:off x="2524288" y="2175428"/>
            <a:ext cx="3124911" cy="20190"/>
          </a:xfrm>
          <a:prstGeom prst="straightConnector1">
            <a:avLst/>
          </a:prstGeom>
          <a:noFill/>
          <a:ln w="349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33" name="Google Shape;933;p14"/>
          <p:cNvCxnSpPr/>
          <p:nvPr/>
        </p:nvCxnSpPr>
        <p:spPr>
          <a:xfrm flipH="1">
            <a:off x="2566723" y="4759795"/>
            <a:ext cx="3367756" cy="1986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4" name="Google Shape;934;p14"/>
          <p:cNvSpPr/>
          <p:nvPr/>
        </p:nvSpPr>
        <p:spPr>
          <a:xfrm rot="-5400000">
            <a:off x="4841209" y="5812700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14"/>
          <p:cNvSpPr txBox="1"/>
          <p:nvPr/>
        </p:nvSpPr>
        <p:spPr>
          <a:xfrm>
            <a:off x="0" y="3763801"/>
            <a:ext cx="3124911" cy="83099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Continuing forward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Turning right</a:t>
            </a:r>
            <a:endParaRPr b="1" dirty="0"/>
          </a:p>
        </p:txBody>
      </p:sp>
      <p:pic>
        <p:nvPicPr>
          <p:cNvPr id="936" name="Google Shape;936;p1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837852" y="5522843"/>
            <a:ext cx="914400" cy="4061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8" name="Google Shape;938;p14"/>
          <p:cNvCxnSpPr/>
          <p:nvPr/>
        </p:nvCxnSpPr>
        <p:spPr>
          <a:xfrm>
            <a:off x="9166015" y="4091109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939" name="Google Shape;939;p14"/>
          <p:cNvCxnSpPr/>
          <p:nvPr/>
        </p:nvCxnSpPr>
        <p:spPr>
          <a:xfrm>
            <a:off x="9153558" y="2739534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940" name="Google Shape;940;p14"/>
          <p:cNvCxnSpPr/>
          <p:nvPr/>
        </p:nvCxnSpPr>
        <p:spPr>
          <a:xfrm>
            <a:off x="2588374" y="2747591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941" name="Google Shape;941;p14"/>
          <p:cNvCxnSpPr/>
          <p:nvPr/>
        </p:nvCxnSpPr>
        <p:spPr>
          <a:xfrm>
            <a:off x="2588374" y="4091109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942" name="Google Shape;942;p14"/>
          <p:cNvCxnSpPr/>
          <p:nvPr/>
        </p:nvCxnSpPr>
        <p:spPr>
          <a:xfrm>
            <a:off x="7953287" y="75798"/>
            <a:ext cx="7815" cy="1639858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943" name="Google Shape;943;p14"/>
          <p:cNvCxnSpPr/>
          <p:nvPr/>
        </p:nvCxnSpPr>
        <p:spPr>
          <a:xfrm>
            <a:off x="6628937" y="40870"/>
            <a:ext cx="7815" cy="1639858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944" name="Google Shape;944;p14"/>
          <p:cNvCxnSpPr/>
          <p:nvPr/>
        </p:nvCxnSpPr>
        <p:spPr>
          <a:xfrm>
            <a:off x="6636752" y="5253070"/>
            <a:ext cx="17090" cy="149063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945" name="Google Shape;945;p14"/>
          <p:cNvCxnSpPr/>
          <p:nvPr/>
        </p:nvCxnSpPr>
        <p:spPr>
          <a:xfrm>
            <a:off x="7938811" y="5286997"/>
            <a:ext cx="3876" cy="1520202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947" name="Google Shape;947;p14"/>
          <p:cNvSpPr/>
          <p:nvPr/>
        </p:nvSpPr>
        <p:spPr>
          <a:xfrm flipH="1">
            <a:off x="8079750" y="6174665"/>
            <a:ext cx="188175" cy="519545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rgbClr val="1D15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9" name="Google Shape;949;p14"/>
          <p:cNvSpPr/>
          <p:nvPr/>
        </p:nvSpPr>
        <p:spPr>
          <a:xfrm>
            <a:off x="8139054" y="6323417"/>
            <a:ext cx="311999" cy="35401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0" name="Google Shape;950;p14"/>
          <p:cNvSpPr txBox="1"/>
          <p:nvPr/>
        </p:nvSpPr>
        <p:spPr>
          <a:xfrm>
            <a:off x="52764" y="2902217"/>
            <a:ext cx="2516607" cy="83095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Two-way to Two-way</a:t>
            </a:r>
            <a:endParaRPr b="1" dirty="0"/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8B6F85CB-FAC1-AE05-2EB1-B417F77471B7}"/>
              </a:ext>
            </a:extLst>
          </p:cNvPr>
          <p:cNvSpPr/>
          <p:nvPr/>
        </p:nvSpPr>
        <p:spPr>
          <a:xfrm>
            <a:off x="9469691" y="4162254"/>
            <a:ext cx="493160" cy="474876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1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5"/>
          <p:cNvSpPr/>
          <p:nvPr/>
        </p:nvSpPr>
        <p:spPr>
          <a:xfrm>
            <a:off x="8616940" y="16834"/>
            <a:ext cx="365760" cy="2099246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7" name="Google Shape;957;p15"/>
          <p:cNvSpPr txBox="1"/>
          <p:nvPr/>
        </p:nvSpPr>
        <p:spPr>
          <a:xfrm>
            <a:off x="2566723" y="2163507"/>
            <a:ext cx="9510552" cy="260678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15"/>
          <p:cNvSpPr txBox="1"/>
          <p:nvPr/>
        </p:nvSpPr>
        <p:spPr>
          <a:xfrm rot="5400000">
            <a:off x="3862369" y="2104865"/>
            <a:ext cx="6820774" cy="258389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9" name="Google Shape;959;p15"/>
          <p:cNvCxnSpPr/>
          <p:nvPr/>
        </p:nvCxnSpPr>
        <p:spPr>
          <a:xfrm rot="10800000" flipH="1">
            <a:off x="2588374" y="3394872"/>
            <a:ext cx="2845850" cy="2019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960" name="Google Shape;960;p15"/>
          <p:cNvCxnSpPr/>
          <p:nvPr/>
        </p:nvCxnSpPr>
        <p:spPr>
          <a:xfrm>
            <a:off x="9166015" y="3392609"/>
            <a:ext cx="2775856" cy="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961" name="Google Shape;961;p15"/>
          <p:cNvCxnSpPr/>
          <p:nvPr/>
        </p:nvCxnSpPr>
        <p:spPr>
          <a:xfrm>
            <a:off x="7313143" y="66629"/>
            <a:ext cx="0" cy="1649027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962" name="Google Shape;962;p15"/>
          <p:cNvCxnSpPr/>
          <p:nvPr/>
        </p:nvCxnSpPr>
        <p:spPr>
          <a:xfrm rot="10800000">
            <a:off x="7202936" y="5253070"/>
            <a:ext cx="13314" cy="149063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963" name="Google Shape;963;p15"/>
          <p:cNvGrpSpPr/>
          <p:nvPr/>
        </p:nvGrpSpPr>
        <p:grpSpPr>
          <a:xfrm rot="-5400000">
            <a:off x="4564529" y="3331613"/>
            <a:ext cx="2286000" cy="274320"/>
            <a:chOff x="1008" y="912"/>
            <a:chExt cx="1056" cy="240"/>
          </a:xfrm>
        </p:grpSpPr>
        <p:grpSp>
          <p:nvGrpSpPr>
            <p:cNvPr id="964" name="Google Shape;964;p15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965" name="Google Shape;965;p1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66" name="Google Shape;966;p1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67" name="Google Shape;967;p1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68" name="Google Shape;968;p1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969" name="Google Shape;969;p15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970" name="Google Shape;970;p1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1" name="Google Shape;971;p1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2" name="Google Shape;972;p1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3" name="Google Shape;973;p1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974" name="Google Shape;974;p15"/>
          <p:cNvGrpSpPr/>
          <p:nvPr/>
        </p:nvGrpSpPr>
        <p:grpSpPr>
          <a:xfrm>
            <a:off x="6164604" y="1832171"/>
            <a:ext cx="2286000" cy="274320"/>
            <a:chOff x="1008" y="912"/>
            <a:chExt cx="1056" cy="240"/>
          </a:xfrm>
        </p:grpSpPr>
        <p:grpSp>
          <p:nvGrpSpPr>
            <p:cNvPr id="975" name="Google Shape;975;p15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976" name="Google Shape;976;p1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7" name="Google Shape;977;p1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8" name="Google Shape;978;p1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9" name="Google Shape;979;p1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980" name="Google Shape;980;p15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981" name="Google Shape;981;p1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82" name="Google Shape;982;p1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83" name="Google Shape;983;p1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84" name="Google Shape;984;p1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985" name="Google Shape;985;p15"/>
          <p:cNvSpPr txBox="1">
            <a:spLocks noGrp="1"/>
          </p:cNvSpPr>
          <p:nvPr>
            <p:ph type="title"/>
          </p:nvPr>
        </p:nvSpPr>
        <p:spPr>
          <a:xfrm>
            <a:off x="895064" y="-1305221"/>
            <a:ext cx="4035353" cy="81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Crossing Traffic                                  		</a:t>
            </a:r>
            <a:endParaRPr/>
          </a:p>
        </p:txBody>
      </p:sp>
      <p:grpSp>
        <p:nvGrpSpPr>
          <p:cNvPr id="986" name="Google Shape;986;p15"/>
          <p:cNvGrpSpPr/>
          <p:nvPr/>
        </p:nvGrpSpPr>
        <p:grpSpPr>
          <a:xfrm>
            <a:off x="6177431" y="4884732"/>
            <a:ext cx="2286000" cy="274320"/>
            <a:chOff x="1008" y="912"/>
            <a:chExt cx="1056" cy="240"/>
          </a:xfrm>
        </p:grpSpPr>
        <p:grpSp>
          <p:nvGrpSpPr>
            <p:cNvPr id="987" name="Google Shape;987;p15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988" name="Google Shape;988;p1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89" name="Google Shape;989;p1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90" name="Google Shape;990;p1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91" name="Google Shape;991;p1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992" name="Google Shape;992;p15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993" name="Google Shape;993;p1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94" name="Google Shape;994;p1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95" name="Google Shape;995;p1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96" name="Google Shape;996;p1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997" name="Google Shape;997;p15"/>
          <p:cNvGrpSpPr/>
          <p:nvPr/>
        </p:nvGrpSpPr>
        <p:grpSpPr>
          <a:xfrm rot="-5400000">
            <a:off x="7697520" y="3329738"/>
            <a:ext cx="2286000" cy="274320"/>
            <a:chOff x="1008" y="912"/>
            <a:chExt cx="1056" cy="240"/>
          </a:xfrm>
        </p:grpSpPr>
        <p:grpSp>
          <p:nvGrpSpPr>
            <p:cNvPr id="998" name="Google Shape;998;p15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999" name="Google Shape;999;p1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0" name="Google Shape;1000;p1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1" name="Google Shape;1001;p1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2" name="Google Shape;1002;p1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003" name="Google Shape;1003;p15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1004" name="Google Shape;1004;p1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5" name="Google Shape;1005;p1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6" name="Google Shape;1006;p1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7" name="Google Shape;1007;p1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1008" name="Google Shape;1008;p15"/>
          <p:cNvSpPr/>
          <p:nvPr/>
        </p:nvSpPr>
        <p:spPr>
          <a:xfrm rot="5400000" flipH="1">
            <a:off x="10289962" y="321918"/>
            <a:ext cx="360011" cy="322382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9" name="Google Shape;1009;p15"/>
          <p:cNvSpPr/>
          <p:nvPr/>
        </p:nvSpPr>
        <p:spPr>
          <a:xfrm rot="10800000">
            <a:off x="5581457" y="-15001"/>
            <a:ext cx="399204" cy="2190429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0" name="Google Shape;1010;p15"/>
          <p:cNvSpPr/>
          <p:nvPr/>
        </p:nvSpPr>
        <p:spPr>
          <a:xfrm>
            <a:off x="8582515" y="4803337"/>
            <a:ext cx="386649" cy="2013793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1" name="Google Shape;1011;p15"/>
          <p:cNvSpPr/>
          <p:nvPr/>
        </p:nvSpPr>
        <p:spPr>
          <a:xfrm rot="5400000">
            <a:off x="4038301" y="299342"/>
            <a:ext cx="392642" cy="333050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p15"/>
          <p:cNvSpPr/>
          <p:nvPr/>
        </p:nvSpPr>
        <p:spPr>
          <a:xfrm rot="5400000">
            <a:off x="10192149" y="3313078"/>
            <a:ext cx="392642" cy="337558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3" name="Google Shape;1013;p15"/>
          <p:cNvSpPr/>
          <p:nvPr/>
        </p:nvSpPr>
        <p:spPr>
          <a:xfrm rot="10800000">
            <a:off x="5552465" y="4759795"/>
            <a:ext cx="411732" cy="2098205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Google Shape;1014;p15"/>
          <p:cNvSpPr/>
          <p:nvPr/>
        </p:nvSpPr>
        <p:spPr>
          <a:xfrm rot="5400000">
            <a:off x="4041108" y="3294930"/>
            <a:ext cx="392642" cy="333611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5" name="Google Shape;1015;p15"/>
          <p:cNvSpPr/>
          <p:nvPr/>
        </p:nvSpPr>
        <p:spPr>
          <a:xfrm rot="-5400000">
            <a:off x="7772894" y="938783"/>
            <a:ext cx="2072329" cy="16475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15"/>
          <p:cNvSpPr/>
          <p:nvPr/>
        </p:nvSpPr>
        <p:spPr>
          <a:xfrm rot="10800000">
            <a:off x="8726679" y="1830727"/>
            <a:ext cx="3349584" cy="218339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15"/>
          <p:cNvSpPr/>
          <p:nvPr/>
        </p:nvSpPr>
        <p:spPr>
          <a:xfrm rot="-5400000">
            <a:off x="4871456" y="844167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15"/>
          <p:cNvSpPr/>
          <p:nvPr/>
        </p:nvSpPr>
        <p:spPr>
          <a:xfrm rot="-5400000">
            <a:off x="7851811" y="5801538"/>
            <a:ext cx="1853077" cy="226177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15"/>
          <p:cNvSpPr/>
          <p:nvPr/>
        </p:nvSpPr>
        <p:spPr>
          <a:xfrm>
            <a:off x="2569372" y="4832681"/>
            <a:ext cx="3300303" cy="21112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15"/>
          <p:cNvSpPr/>
          <p:nvPr/>
        </p:nvSpPr>
        <p:spPr>
          <a:xfrm rot="10800000" flipH="1">
            <a:off x="8663305" y="4898325"/>
            <a:ext cx="3412958" cy="18486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15"/>
          <p:cNvSpPr/>
          <p:nvPr/>
        </p:nvSpPr>
        <p:spPr>
          <a:xfrm rot="10800000" flipH="1">
            <a:off x="2562886" y="1830728"/>
            <a:ext cx="3330502" cy="24125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15"/>
          <p:cNvSpPr txBox="1"/>
          <p:nvPr/>
        </p:nvSpPr>
        <p:spPr>
          <a:xfrm>
            <a:off x="270512" y="769664"/>
            <a:ext cx="3520652" cy="110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3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</a:t>
            </a:r>
            <a:r>
              <a:rPr lang="en-US" sz="44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Lane?</a:t>
            </a:r>
            <a:endParaRPr sz="4400" b="1" i="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023" name="Google Shape;1023;p15"/>
          <p:cNvCxnSpPr/>
          <p:nvPr/>
        </p:nvCxnSpPr>
        <p:spPr>
          <a:xfrm flipH="1">
            <a:off x="2524288" y="2175428"/>
            <a:ext cx="3124911" cy="20190"/>
          </a:xfrm>
          <a:prstGeom prst="straightConnector1">
            <a:avLst/>
          </a:prstGeom>
          <a:noFill/>
          <a:ln w="349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4" name="Google Shape;1024;p15"/>
          <p:cNvCxnSpPr/>
          <p:nvPr/>
        </p:nvCxnSpPr>
        <p:spPr>
          <a:xfrm flipH="1">
            <a:off x="2566723" y="4759795"/>
            <a:ext cx="3367756" cy="1986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25" name="Google Shape;1025;p15"/>
          <p:cNvSpPr/>
          <p:nvPr/>
        </p:nvSpPr>
        <p:spPr>
          <a:xfrm rot="-5400000">
            <a:off x="4841209" y="5812700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15"/>
          <p:cNvSpPr txBox="1"/>
          <p:nvPr/>
        </p:nvSpPr>
        <p:spPr>
          <a:xfrm>
            <a:off x="96915" y="3680927"/>
            <a:ext cx="1755665" cy="46162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Turning left</a:t>
            </a:r>
            <a:endParaRPr b="1" dirty="0"/>
          </a:p>
        </p:txBody>
      </p:sp>
      <p:pic>
        <p:nvPicPr>
          <p:cNvPr id="1027" name="Google Shape;1027;p1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837852" y="5522843"/>
            <a:ext cx="914400" cy="4061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9" name="Google Shape;1029;p15"/>
          <p:cNvCxnSpPr/>
          <p:nvPr/>
        </p:nvCxnSpPr>
        <p:spPr>
          <a:xfrm>
            <a:off x="9166015" y="4091109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030" name="Google Shape;1030;p15"/>
          <p:cNvCxnSpPr/>
          <p:nvPr/>
        </p:nvCxnSpPr>
        <p:spPr>
          <a:xfrm>
            <a:off x="9153558" y="2739534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031" name="Google Shape;1031;p15"/>
          <p:cNvCxnSpPr/>
          <p:nvPr/>
        </p:nvCxnSpPr>
        <p:spPr>
          <a:xfrm>
            <a:off x="2588374" y="2747591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032" name="Google Shape;1032;p15"/>
          <p:cNvCxnSpPr/>
          <p:nvPr/>
        </p:nvCxnSpPr>
        <p:spPr>
          <a:xfrm>
            <a:off x="2588374" y="4091109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033" name="Google Shape;1033;p15"/>
          <p:cNvCxnSpPr/>
          <p:nvPr/>
        </p:nvCxnSpPr>
        <p:spPr>
          <a:xfrm>
            <a:off x="6636752" y="5253070"/>
            <a:ext cx="17090" cy="149063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034" name="Google Shape;1034;p15"/>
          <p:cNvCxnSpPr/>
          <p:nvPr/>
        </p:nvCxnSpPr>
        <p:spPr>
          <a:xfrm>
            <a:off x="7938811" y="5286997"/>
            <a:ext cx="3876" cy="1520202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1035" name="Google Shape;1035;p15"/>
          <p:cNvSpPr/>
          <p:nvPr/>
        </p:nvSpPr>
        <p:spPr>
          <a:xfrm flipH="1">
            <a:off x="8249153" y="6185968"/>
            <a:ext cx="188175" cy="519545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rgbClr val="1D15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6" name="Google Shape;1036;p15"/>
          <p:cNvSpPr/>
          <p:nvPr/>
        </p:nvSpPr>
        <p:spPr>
          <a:xfrm flipH="1">
            <a:off x="7337500" y="6266764"/>
            <a:ext cx="345622" cy="3579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7" name="Google Shape;1037;p15"/>
          <p:cNvSpPr/>
          <p:nvPr/>
        </p:nvSpPr>
        <p:spPr>
          <a:xfrm flipH="1">
            <a:off x="8035655" y="6334286"/>
            <a:ext cx="345622" cy="3579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38" name="Google Shape;1038;p15"/>
          <p:cNvCxnSpPr/>
          <p:nvPr/>
        </p:nvCxnSpPr>
        <p:spPr>
          <a:xfrm>
            <a:off x="7953287" y="75798"/>
            <a:ext cx="7815" cy="1639858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039" name="Google Shape;1039;p15"/>
          <p:cNvCxnSpPr/>
          <p:nvPr/>
        </p:nvCxnSpPr>
        <p:spPr>
          <a:xfrm>
            <a:off x="6580897" y="75798"/>
            <a:ext cx="7815" cy="1639858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1040" name="Google Shape;1040;p15"/>
          <p:cNvSpPr txBox="1"/>
          <p:nvPr/>
        </p:nvSpPr>
        <p:spPr>
          <a:xfrm>
            <a:off x="114726" y="2887043"/>
            <a:ext cx="2448160" cy="83095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Two-way to Two-way</a:t>
            </a:r>
            <a:endParaRPr b="1" dirty="0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626F3CCF-E76A-511D-B625-7A99F5A1A30C}"/>
              </a:ext>
            </a:extLst>
          </p:cNvPr>
          <p:cNvSpPr/>
          <p:nvPr/>
        </p:nvSpPr>
        <p:spPr>
          <a:xfrm>
            <a:off x="4630974" y="2189428"/>
            <a:ext cx="493160" cy="474876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5"/>
          <p:cNvSpPr/>
          <p:nvPr/>
        </p:nvSpPr>
        <p:spPr>
          <a:xfrm>
            <a:off x="8616940" y="16834"/>
            <a:ext cx="365760" cy="2099246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7" name="Google Shape;957;p15"/>
          <p:cNvSpPr txBox="1"/>
          <p:nvPr/>
        </p:nvSpPr>
        <p:spPr>
          <a:xfrm>
            <a:off x="2566723" y="2163507"/>
            <a:ext cx="9510552" cy="260678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15"/>
          <p:cNvSpPr txBox="1"/>
          <p:nvPr/>
        </p:nvSpPr>
        <p:spPr>
          <a:xfrm rot="5400000">
            <a:off x="3862369" y="2104865"/>
            <a:ext cx="6820774" cy="258389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9" name="Google Shape;959;p15"/>
          <p:cNvCxnSpPr/>
          <p:nvPr/>
        </p:nvCxnSpPr>
        <p:spPr>
          <a:xfrm rot="10800000" flipH="1">
            <a:off x="2588374" y="3394872"/>
            <a:ext cx="2845850" cy="2019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960" name="Google Shape;960;p15"/>
          <p:cNvCxnSpPr/>
          <p:nvPr/>
        </p:nvCxnSpPr>
        <p:spPr>
          <a:xfrm>
            <a:off x="9166015" y="3392609"/>
            <a:ext cx="2775856" cy="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961" name="Google Shape;961;p15"/>
          <p:cNvCxnSpPr/>
          <p:nvPr/>
        </p:nvCxnSpPr>
        <p:spPr>
          <a:xfrm>
            <a:off x="7313143" y="66629"/>
            <a:ext cx="0" cy="1649027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962" name="Google Shape;962;p15"/>
          <p:cNvCxnSpPr/>
          <p:nvPr/>
        </p:nvCxnSpPr>
        <p:spPr>
          <a:xfrm rot="10800000">
            <a:off x="7202936" y="5253070"/>
            <a:ext cx="13314" cy="149063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963" name="Google Shape;963;p15"/>
          <p:cNvGrpSpPr/>
          <p:nvPr/>
        </p:nvGrpSpPr>
        <p:grpSpPr>
          <a:xfrm rot="-5400000">
            <a:off x="4564529" y="3331613"/>
            <a:ext cx="2286000" cy="274320"/>
            <a:chOff x="1008" y="912"/>
            <a:chExt cx="1056" cy="240"/>
          </a:xfrm>
        </p:grpSpPr>
        <p:grpSp>
          <p:nvGrpSpPr>
            <p:cNvPr id="964" name="Google Shape;964;p15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965" name="Google Shape;965;p1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66" name="Google Shape;966;p1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67" name="Google Shape;967;p1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68" name="Google Shape;968;p1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969" name="Google Shape;969;p15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970" name="Google Shape;970;p1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1" name="Google Shape;971;p1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2" name="Google Shape;972;p1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3" name="Google Shape;973;p1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974" name="Google Shape;974;p15"/>
          <p:cNvGrpSpPr/>
          <p:nvPr/>
        </p:nvGrpSpPr>
        <p:grpSpPr>
          <a:xfrm>
            <a:off x="6164604" y="1832171"/>
            <a:ext cx="2286000" cy="274320"/>
            <a:chOff x="1008" y="912"/>
            <a:chExt cx="1056" cy="240"/>
          </a:xfrm>
        </p:grpSpPr>
        <p:grpSp>
          <p:nvGrpSpPr>
            <p:cNvPr id="975" name="Google Shape;975;p15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976" name="Google Shape;976;p1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7" name="Google Shape;977;p1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8" name="Google Shape;978;p1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9" name="Google Shape;979;p1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980" name="Google Shape;980;p15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981" name="Google Shape;981;p1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82" name="Google Shape;982;p1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83" name="Google Shape;983;p1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84" name="Google Shape;984;p1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985" name="Google Shape;985;p15"/>
          <p:cNvSpPr txBox="1">
            <a:spLocks noGrp="1"/>
          </p:cNvSpPr>
          <p:nvPr>
            <p:ph type="title"/>
          </p:nvPr>
        </p:nvSpPr>
        <p:spPr>
          <a:xfrm>
            <a:off x="895064" y="-1305221"/>
            <a:ext cx="4035353" cy="81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Crossing Traffic                                  		</a:t>
            </a:r>
            <a:endParaRPr/>
          </a:p>
        </p:txBody>
      </p:sp>
      <p:grpSp>
        <p:nvGrpSpPr>
          <p:cNvPr id="986" name="Google Shape;986;p15"/>
          <p:cNvGrpSpPr/>
          <p:nvPr/>
        </p:nvGrpSpPr>
        <p:grpSpPr>
          <a:xfrm>
            <a:off x="6177431" y="4884732"/>
            <a:ext cx="2286000" cy="274320"/>
            <a:chOff x="1008" y="912"/>
            <a:chExt cx="1056" cy="240"/>
          </a:xfrm>
        </p:grpSpPr>
        <p:grpSp>
          <p:nvGrpSpPr>
            <p:cNvPr id="987" name="Google Shape;987;p15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988" name="Google Shape;988;p1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89" name="Google Shape;989;p1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90" name="Google Shape;990;p1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91" name="Google Shape;991;p1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992" name="Google Shape;992;p15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993" name="Google Shape;993;p1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94" name="Google Shape;994;p1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95" name="Google Shape;995;p1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96" name="Google Shape;996;p1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997" name="Google Shape;997;p15"/>
          <p:cNvGrpSpPr/>
          <p:nvPr/>
        </p:nvGrpSpPr>
        <p:grpSpPr>
          <a:xfrm rot="-5400000">
            <a:off x="7697520" y="3329738"/>
            <a:ext cx="2286000" cy="274320"/>
            <a:chOff x="1008" y="912"/>
            <a:chExt cx="1056" cy="240"/>
          </a:xfrm>
        </p:grpSpPr>
        <p:grpSp>
          <p:nvGrpSpPr>
            <p:cNvPr id="998" name="Google Shape;998;p15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999" name="Google Shape;999;p1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0" name="Google Shape;1000;p1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1" name="Google Shape;1001;p1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2" name="Google Shape;1002;p1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003" name="Google Shape;1003;p15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1004" name="Google Shape;1004;p1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5" name="Google Shape;1005;p1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6" name="Google Shape;1006;p1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7" name="Google Shape;1007;p1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1008" name="Google Shape;1008;p15"/>
          <p:cNvSpPr/>
          <p:nvPr/>
        </p:nvSpPr>
        <p:spPr>
          <a:xfrm rot="5400000" flipH="1">
            <a:off x="10289962" y="321918"/>
            <a:ext cx="360011" cy="322382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9" name="Google Shape;1009;p15"/>
          <p:cNvSpPr/>
          <p:nvPr/>
        </p:nvSpPr>
        <p:spPr>
          <a:xfrm rot="10800000">
            <a:off x="5581457" y="-15001"/>
            <a:ext cx="399204" cy="2190429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0" name="Google Shape;1010;p15"/>
          <p:cNvSpPr/>
          <p:nvPr/>
        </p:nvSpPr>
        <p:spPr>
          <a:xfrm>
            <a:off x="8582515" y="4803337"/>
            <a:ext cx="386649" cy="2013793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1" name="Google Shape;1011;p15"/>
          <p:cNvSpPr/>
          <p:nvPr/>
        </p:nvSpPr>
        <p:spPr>
          <a:xfrm rot="5400000">
            <a:off x="4038301" y="299342"/>
            <a:ext cx="392642" cy="333050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p15"/>
          <p:cNvSpPr/>
          <p:nvPr/>
        </p:nvSpPr>
        <p:spPr>
          <a:xfrm rot="5400000">
            <a:off x="10192149" y="3313078"/>
            <a:ext cx="392642" cy="337558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3" name="Google Shape;1013;p15"/>
          <p:cNvSpPr/>
          <p:nvPr/>
        </p:nvSpPr>
        <p:spPr>
          <a:xfrm rot="10800000">
            <a:off x="5552465" y="4759795"/>
            <a:ext cx="411732" cy="2098205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Google Shape;1014;p15"/>
          <p:cNvSpPr/>
          <p:nvPr/>
        </p:nvSpPr>
        <p:spPr>
          <a:xfrm rot="5400000">
            <a:off x="4041108" y="3294930"/>
            <a:ext cx="392642" cy="333611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5" name="Google Shape;1015;p15"/>
          <p:cNvSpPr/>
          <p:nvPr/>
        </p:nvSpPr>
        <p:spPr>
          <a:xfrm rot="-5400000">
            <a:off x="7772894" y="938783"/>
            <a:ext cx="2072329" cy="16475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15"/>
          <p:cNvSpPr/>
          <p:nvPr/>
        </p:nvSpPr>
        <p:spPr>
          <a:xfrm rot="10800000">
            <a:off x="8726679" y="1830727"/>
            <a:ext cx="3349584" cy="218339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15"/>
          <p:cNvSpPr/>
          <p:nvPr/>
        </p:nvSpPr>
        <p:spPr>
          <a:xfrm rot="-5400000">
            <a:off x="4871456" y="844167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15"/>
          <p:cNvSpPr/>
          <p:nvPr/>
        </p:nvSpPr>
        <p:spPr>
          <a:xfrm rot="-5400000">
            <a:off x="7851811" y="5801538"/>
            <a:ext cx="1853077" cy="226177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15"/>
          <p:cNvSpPr/>
          <p:nvPr/>
        </p:nvSpPr>
        <p:spPr>
          <a:xfrm>
            <a:off x="2569372" y="4832681"/>
            <a:ext cx="3300303" cy="21112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15"/>
          <p:cNvSpPr/>
          <p:nvPr/>
        </p:nvSpPr>
        <p:spPr>
          <a:xfrm rot="10800000" flipH="1">
            <a:off x="8663305" y="4898325"/>
            <a:ext cx="3412958" cy="18486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15"/>
          <p:cNvSpPr/>
          <p:nvPr/>
        </p:nvSpPr>
        <p:spPr>
          <a:xfrm rot="10800000" flipH="1">
            <a:off x="2562886" y="1830728"/>
            <a:ext cx="3330502" cy="24125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15"/>
          <p:cNvSpPr txBox="1"/>
          <p:nvPr/>
        </p:nvSpPr>
        <p:spPr>
          <a:xfrm>
            <a:off x="270512" y="769664"/>
            <a:ext cx="3520652" cy="110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0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 Lane?</a:t>
            </a:r>
            <a:endParaRPr sz="4000" b="1" i="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023" name="Google Shape;1023;p15"/>
          <p:cNvCxnSpPr/>
          <p:nvPr/>
        </p:nvCxnSpPr>
        <p:spPr>
          <a:xfrm flipH="1">
            <a:off x="2524288" y="2175428"/>
            <a:ext cx="3124911" cy="20190"/>
          </a:xfrm>
          <a:prstGeom prst="straightConnector1">
            <a:avLst/>
          </a:prstGeom>
          <a:noFill/>
          <a:ln w="349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4" name="Google Shape;1024;p15"/>
          <p:cNvCxnSpPr/>
          <p:nvPr/>
        </p:nvCxnSpPr>
        <p:spPr>
          <a:xfrm flipH="1">
            <a:off x="2566723" y="4759795"/>
            <a:ext cx="3367756" cy="1986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25" name="Google Shape;1025;p15"/>
          <p:cNvSpPr/>
          <p:nvPr/>
        </p:nvSpPr>
        <p:spPr>
          <a:xfrm rot="-5400000">
            <a:off x="4841209" y="5812700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15"/>
          <p:cNvSpPr txBox="1"/>
          <p:nvPr/>
        </p:nvSpPr>
        <p:spPr>
          <a:xfrm>
            <a:off x="114725" y="3732638"/>
            <a:ext cx="1755665" cy="46162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Turning left</a:t>
            </a:r>
            <a:endParaRPr b="1" dirty="0"/>
          </a:p>
        </p:txBody>
      </p:sp>
      <p:pic>
        <p:nvPicPr>
          <p:cNvPr id="1028" name="Google Shape;1028;p1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62819" y="5519054"/>
            <a:ext cx="946053" cy="45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9" name="Google Shape;1029;p15"/>
          <p:cNvCxnSpPr/>
          <p:nvPr/>
        </p:nvCxnSpPr>
        <p:spPr>
          <a:xfrm>
            <a:off x="9166015" y="4091109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030" name="Google Shape;1030;p15"/>
          <p:cNvCxnSpPr/>
          <p:nvPr/>
        </p:nvCxnSpPr>
        <p:spPr>
          <a:xfrm>
            <a:off x="9153558" y="2739534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031" name="Google Shape;1031;p15"/>
          <p:cNvCxnSpPr/>
          <p:nvPr/>
        </p:nvCxnSpPr>
        <p:spPr>
          <a:xfrm>
            <a:off x="2588374" y="2747591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032" name="Google Shape;1032;p15"/>
          <p:cNvCxnSpPr/>
          <p:nvPr/>
        </p:nvCxnSpPr>
        <p:spPr>
          <a:xfrm>
            <a:off x="2588374" y="4091109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033" name="Google Shape;1033;p15"/>
          <p:cNvCxnSpPr/>
          <p:nvPr/>
        </p:nvCxnSpPr>
        <p:spPr>
          <a:xfrm>
            <a:off x="6636752" y="5253070"/>
            <a:ext cx="17090" cy="149063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034" name="Google Shape;1034;p15"/>
          <p:cNvCxnSpPr/>
          <p:nvPr/>
        </p:nvCxnSpPr>
        <p:spPr>
          <a:xfrm>
            <a:off x="7938811" y="5286997"/>
            <a:ext cx="3876" cy="1520202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1035" name="Google Shape;1035;p15"/>
          <p:cNvSpPr/>
          <p:nvPr/>
        </p:nvSpPr>
        <p:spPr>
          <a:xfrm flipH="1">
            <a:off x="8249153" y="6185968"/>
            <a:ext cx="188175" cy="519545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rgbClr val="1D15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6" name="Google Shape;1036;p15"/>
          <p:cNvSpPr/>
          <p:nvPr/>
        </p:nvSpPr>
        <p:spPr>
          <a:xfrm flipH="1">
            <a:off x="7337500" y="6266764"/>
            <a:ext cx="345622" cy="3579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7" name="Google Shape;1037;p15"/>
          <p:cNvSpPr/>
          <p:nvPr/>
        </p:nvSpPr>
        <p:spPr>
          <a:xfrm flipH="1">
            <a:off x="8035655" y="6334286"/>
            <a:ext cx="345622" cy="3579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38" name="Google Shape;1038;p15"/>
          <p:cNvCxnSpPr/>
          <p:nvPr/>
        </p:nvCxnSpPr>
        <p:spPr>
          <a:xfrm>
            <a:off x="7953287" y="75798"/>
            <a:ext cx="7815" cy="1639858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039" name="Google Shape;1039;p15"/>
          <p:cNvCxnSpPr/>
          <p:nvPr/>
        </p:nvCxnSpPr>
        <p:spPr>
          <a:xfrm>
            <a:off x="6580897" y="75798"/>
            <a:ext cx="7815" cy="1639858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1040" name="Google Shape;1040;p15"/>
          <p:cNvSpPr txBox="1"/>
          <p:nvPr/>
        </p:nvSpPr>
        <p:spPr>
          <a:xfrm>
            <a:off x="90848" y="2843601"/>
            <a:ext cx="2478523" cy="83095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Two-way to Two-way</a:t>
            </a:r>
            <a:endParaRPr b="1" dirty="0"/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0984F6D6-DC10-4FEE-482E-E4EAF1C29939}"/>
              </a:ext>
            </a:extLst>
          </p:cNvPr>
          <p:cNvSpPr/>
          <p:nvPr/>
        </p:nvSpPr>
        <p:spPr>
          <a:xfrm>
            <a:off x="4664825" y="2824689"/>
            <a:ext cx="493160" cy="474876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4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16"/>
          <p:cNvSpPr/>
          <p:nvPr/>
        </p:nvSpPr>
        <p:spPr>
          <a:xfrm>
            <a:off x="8616940" y="16834"/>
            <a:ext cx="365760" cy="2099246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7" name="Google Shape;1047;p16"/>
          <p:cNvSpPr txBox="1"/>
          <p:nvPr/>
        </p:nvSpPr>
        <p:spPr>
          <a:xfrm>
            <a:off x="2566723" y="2163507"/>
            <a:ext cx="9510552" cy="260678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16"/>
          <p:cNvSpPr txBox="1"/>
          <p:nvPr/>
        </p:nvSpPr>
        <p:spPr>
          <a:xfrm rot="5400000">
            <a:off x="3862369" y="2104865"/>
            <a:ext cx="6820774" cy="258389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49" name="Google Shape;1049;p16"/>
          <p:cNvCxnSpPr/>
          <p:nvPr/>
        </p:nvCxnSpPr>
        <p:spPr>
          <a:xfrm rot="10800000" flipH="1">
            <a:off x="2585864" y="3341998"/>
            <a:ext cx="2845850" cy="2019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050" name="Google Shape;1050;p16"/>
          <p:cNvCxnSpPr/>
          <p:nvPr/>
        </p:nvCxnSpPr>
        <p:spPr>
          <a:xfrm>
            <a:off x="7313143" y="66629"/>
            <a:ext cx="0" cy="1649027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051" name="Google Shape;1051;p16"/>
          <p:cNvCxnSpPr/>
          <p:nvPr/>
        </p:nvCxnSpPr>
        <p:spPr>
          <a:xfrm rot="10800000">
            <a:off x="7202936" y="5253070"/>
            <a:ext cx="13314" cy="149063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1052" name="Google Shape;1052;p16"/>
          <p:cNvGrpSpPr/>
          <p:nvPr/>
        </p:nvGrpSpPr>
        <p:grpSpPr>
          <a:xfrm rot="-5400000">
            <a:off x="4564529" y="3331613"/>
            <a:ext cx="2286000" cy="274320"/>
            <a:chOff x="1008" y="912"/>
            <a:chExt cx="1056" cy="240"/>
          </a:xfrm>
        </p:grpSpPr>
        <p:grpSp>
          <p:nvGrpSpPr>
            <p:cNvPr id="1053" name="Google Shape;1053;p16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1054" name="Google Shape;1054;p16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55" name="Google Shape;1055;p16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56" name="Google Shape;1056;p16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57" name="Google Shape;1057;p16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058" name="Google Shape;1058;p16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1059" name="Google Shape;1059;p16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0" name="Google Shape;1060;p16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1" name="Google Shape;1061;p16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2" name="Google Shape;1062;p16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1063" name="Google Shape;1063;p16"/>
          <p:cNvGrpSpPr/>
          <p:nvPr/>
        </p:nvGrpSpPr>
        <p:grpSpPr>
          <a:xfrm>
            <a:off x="6164604" y="1832171"/>
            <a:ext cx="2286000" cy="274320"/>
            <a:chOff x="1008" y="912"/>
            <a:chExt cx="1056" cy="240"/>
          </a:xfrm>
        </p:grpSpPr>
        <p:grpSp>
          <p:nvGrpSpPr>
            <p:cNvPr id="1064" name="Google Shape;1064;p16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1065" name="Google Shape;1065;p16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6" name="Google Shape;1066;p16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7" name="Google Shape;1067;p16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8" name="Google Shape;1068;p16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069" name="Google Shape;1069;p16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1070" name="Google Shape;1070;p16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71" name="Google Shape;1071;p16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72" name="Google Shape;1072;p16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73" name="Google Shape;1073;p16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1074" name="Google Shape;1074;p16"/>
          <p:cNvSpPr txBox="1">
            <a:spLocks noGrp="1"/>
          </p:cNvSpPr>
          <p:nvPr>
            <p:ph type="title"/>
          </p:nvPr>
        </p:nvSpPr>
        <p:spPr>
          <a:xfrm>
            <a:off x="895064" y="-1305221"/>
            <a:ext cx="4035353" cy="81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Crossing Traffic                                  		</a:t>
            </a:r>
            <a:endParaRPr/>
          </a:p>
        </p:txBody>
      </p:sp>
      <p:grpSp>
        <p:nvGrpSpPr>
          <p:cNvPr id="1075" name="Google Shape;1075;p16"/>
          <p:cNvGrpSpPr/>
          <p:nvPr/>
        </p:nvGrpSpPr>
        <p:grpSpPr>
          <a:xfrm>
            <a:off x="6177431" y="4884732"/>
            <a:ext cx="2286000" cy="274320"/>
            <a:chOff x="1008" y="912"/>
            <a:chExt cx="1056" cy="240"/>
          </a:xfrm>
        </p:grpSpPr>
        <p:grpSp>
          <p:nvGrpSpPr>
            <p:cNvPr id="1076" name="Google Shape;1076;p16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1077" name="Google Shape;1077;p16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78" name="Google Shape;1078;p16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79" name="Google Shape;1079;p16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80" name="Google Shape;1080;p16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081" name="Google Shape;1081;p16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1082" name="Google Shape;1082;p16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83" name="Google Shape;1083;p16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84" name="Google Shape;1084;p16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85" name="Google Shape;1085;p16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1086" name="Google Shape;1086;p16"/>
          <p:cNvGrpSpPr/>
          <p:nvPr/>
        </p:nvGrpSpPr>
        <p:grpSpPr>
          <a:xfrm rot="-5400000">
            <a:off x="7697520" y="3329738"/>
            <a:ext cx="2286000" cy="274320"/>
            <a:chOff x="1008" y="912"/>
            <a:chExt cx="1056" cy="240"/>
          </a:xfrm>
        </p:grpSpPr>
        <p:grpSp>
          <p:nvGrpSpPr>
            <p:cNvPr id="1087" name="Google Shape;1087;p16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1088" name="Google Shape;1088;p16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89" name="Google Shape;1089;p16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90" name="Google Shape;1090;p16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91" name="Google Shape;1091;p16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092" name="Google Shape;1092;p16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1093" name="Google Shape;1093;p16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94" name="Google Shape;1094;p16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95" name="Google Shape;1095;p16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96" name="Google Shape;1096;p16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1097" name="Google Shape;1097;p16"/>
          <p:cNvSpPr/>
          <p:nvPr/>
        </p:nvSpPr>
        <p:spPr>
          <a:xfrm rot="5400000" flipH="1">
            <a:off x="10289962" y="321918"/>
            <a:ext cx="360011" cy="322382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8" name="Google Shape;1098;p16"/>
          <p:cNvSpPr/>
          <p:nvPr/>
        </p:nvSpPr>
        <p:spPr>
          <a:xfrm rot="10800000">
            <a:off x="5581457" y="-15001"/>
            <a:ext cx="399204" cy="2190429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9" name="Google Shape;1099;p16"/>
          <p:cNvSpPr/>
          <p:nvPr/>
        </p:nvSpPr>
        <p:spPr>
          <a:xfrm>
            <a:off x="8582515" y="4803337"/>
            <a:ext cx="386649" cy="2013793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0" name="Google Shape;1100;p16"/>
          <p:cNvSpPr/>
          <p:nvPr/>
        </p:nvSpPr>
        <p:spPr>
          <a:xfrm rot="5400000">
            <a:off x="4038301" y="299342"/>
            <a:ext cx="392642" cy="333050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1" name="Google Shape;1101;p16"/>
          <p:cNvSpPr/>
          <p:nvPr/>
        </p:nvSpPr>
        <p:spPr>
          <a:xfrm rot="5400000">
            <a:off x="10192149" y="3313078"/>
            <a:ext cx="392642" cy="337558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2" name="Google Shape;1102;p16"/>
          <p:cNvSpPr/>
          <p:nvPr/>
        </p:nvSpPr>
        <p:spPr>
          <a:xfrm rot="10800000">
            <a:off x="5552465" y="4759795"/>
            <a:ext cx="411732" cy="2098205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3" name="Google Shape;1103;p16"/>
          <p:cNvSpPr/>
          <p:nvPr/>
        </p:nvSpPr>
        <p:spPr>
          <a:xfrm rot="5400000">
            <a:off x="4041108" y="3294930"/>
            <a:ext cx="392642" cy="333611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4" name="Google Shape;1104;p16"/>
          <p:cNvSpPr/>
          <p:nvPr/>
        </p:nvSpPr>
        <p:spPr>
          <a:xfrm rot="-5400000">
            <a:off x="7772894" y="938783"/>
            <a:ext cx="2072329" cy="16475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16"/>
          <p:cNvSpPr/>
          <p:nvPr/>
        </p:nvSpPr>
        <p:spPr>
          <a:xfrm rot="10800000">
            <a:off x="8726679" y="1830727"/>
            <a:ext cx="3349584" cy="218339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16"/>
          <p:cNvSpPr/>
          <p:nvPr/>
        </p:nvSpPr>
        <p:spPr>
          <a:xfrm rot="-5400000">
            <a:off x="4871456" y="844167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16"/>
          <p:cNvSpPr/>
          <p:nvPr/>
        </p:nvSpPr>
        <p:spPr>
          <a:xfrm rot="-5400000">
            <a:off x="7851811" y="5801538"/>
            <a:ext cx="1853077" cy="226177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16"/>
          <p:cNvSpPr/>
          <p:nvPr/>
        </p:nvSpPr>
        <p:spPr>
          <a:xfrm>
            <a:off x="2569372" y="4832681"/>
            <a:ext cx="3300303" cy="21112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16"/>
          <p:cNvSpPr/>
          <p:nvPr/>
        </p:nvSpPr>
        <p:spPr>
          <a:xfrm rot="10800000" flipH="1">
            <a:off x="8663305" y="4930682"/>
            <a:ext cx="3412958" cy="18486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16"/>
          <p:cNvSpPr/>
          <p:nvPr/>
        </p:nvSpPr>
        <p:spPr>
          <a:xfrm rot="10800000" flipH="1">
            <a:off x="2562886" y="1830728"/>
            <a:ext cx="3330502" cy="24125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16"/>
          <p:cNvSpPr txBox="1"/>
          <p:nvPr/>
        </p:nvSpPr>
        <p:spPr>
          <a:xfrm>
            <a:off x="270511" y="769664"/>
            <a:ext cx="3525103" cy="110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0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 Lane?</a:t>
            </a:r>
            <a:endParaRPr sz="4000" b="1" i="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12" name="Google Shape;1112;p16"/>
          <p:cNvCxnSpPr/>
          <p:nvPr/>
        </p:nvCxnSpPr>
        <p:spPr>
          <a:xfrm flipH="1">
            <a:off x="2524288" y="2175428"/>
            <a:ext cx="3124911" cy="20190"/>
          </a:xfrm>
          <a:prstGeom prst="straightConnector1">
            <a:avLst/>
          </a:prstGeom>
          <a:noFill/>
          <a:ln w="349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3" name="Google Shape;1113;p16"/>
          <p:cNvCxnSpPr/>
          <p:nvPr/>
        </p:nvCxnSpPr>
        <p:spPr>
          <a:xfrm flipH="1">
            <a:off x="2566723" y="4759795"/>
            <a:ext cx="3367756" cy="1986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14" name="Google Shape;1114;p16"/>
          <p:cNvSpPr/>
          <p:nvPr/>
        </p:nvSpPr>
        <p:spPr>
          <a:xfrm rot="-5400000">
            <a:off x="4841209" y="5812700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16"/>
          <p:cNvSpPr txBox="1"/>
          <p:nvPr/>
        </p:nvSpPr>
        <p:spPr>
          <a:xfrm>
            <a:off x="229909" y="3768972"/>
            <a:ext cx="31249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Turning left</a:t>
            </a:r>
            <a:endParaRPr b="1" dirty="0"/>
          </a:p>
        </p:txBody>
      </p:sp>
      <p:pic>
        <p:nvPicPr>
          <p:cNvPr id="1116" name="Google Shape;1116;p1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0101" y="4220350"/>
            <a:ext cx="914400" cy="4061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7" name="Google Shape;1117;p16"/>
          <p:cNvCxnSpPr/>
          <p:nvPr/>
        </p:nvCxnSpPr>
        <p:spPr>
          <a:xfrm>
            <a:off x="9166015" y="4091109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118" name="Google Shape;1118;p16"/>
          <p:cNvCxnSpPr/>
          <p:nvPr/>
        </p:nvCxnSpPr>
        <p:spPr>
          <a:xfrm>
            <a:off x="9153558" y="2739534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119" name="Google Shape;1119;p16"/>
          <p:cNvCxnSpPr/>
          <p:nvPr/>
        </p:nvCxnSpPr>
        <p:spPr>
          <a:xfrm>
            <a:off x="2588374" y="2747591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120" name="Google Shape;1120;p16"/>
          <p:cNvCxnSpPr/>
          <p:nvPr/>
        </p:nvCxnSpPr>
        <p:spPr>
          <a:xfrm>
            <a:off x="2588374" y="4091109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121" name="Google Shape;1121;p16"/>
          <p:cNvCxnSpPr>
            <a:cxnSpLocks/>
          </p:cNvCxnSpPr>
          <p:nvPr/>
        </p:nvCxnSpPr>
        <p:spPr>
          <a:xfrm>
            <a:off x="6614081" y="5253070"/>
            <a:ext cx="0" cy="1611146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122" name="Google Shape;1122;p16"/>
          <p:cNvCxnSpPr/>
          <p:nvPr/>
        </p:nvCxnSpPr>
        <p:spPr>
          <a:xfrm>
            <a:off x="7938811" y="5286997"/>
            <a:ext cx="3876" cy="1520202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1124" name="Google Shape;1124;p16"/>
          <p:cNvSpPr/>
          <p:nvPr/>
        </p:nvSpPr>
        <p:spPr>
          <a:xfrm rot="16200000" flipH="1">
            <a:off x="10798302" y="4236455"/>
            <a:ext cx="345622" cy="3579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5" name="Google Shape;1125;p16"/>
          <p:cNvSpPr txBox="1"/>
          <p:nvPr/>
        </p:nvSpPr>
        <p:spPr>
          <a:xfrm>
            <a:off x="229911" y="2928044"/>
            <a:ext cx="233297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One-way to Two-way</a:t>
            </a:r>
            <a:endParaRPr b="1" dirty="0"/>
          </a:p>
        </p:txBody>
      </p:sp>
      <p:sp>
        <p:nvSpPr>
          <p:cNvPr id="1126" name="Google Shape;1126;p16"/>
          <p:cNvSpPr txBox="1"/>
          <p:nvPr/>
        </p:nvSpPr>
        <p:spPr>
          <a:xfrm>
            <a:off x="17122975" y="3820150"/>
            <a:ext cx="9796800" cy="400200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>
            <a:reflection dist="38100" dir="5400000" fadeDir="5400012" sy="-100000" algn="bl" rotWithShape="0"/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83049D66-35C1-7252-24CB-8C1DBA1027E0}"/>
              </a:ext>
            </a:extLst>
          </p:cNvPr>
          <p:cNvSpPr/>
          <p:nvPr/>
        </p:nvSpPr>
        <p:spPr>
          <a:xfrm>
            <a:off x="6657539" y="5356928"/>
            <a:ext cx="493160" cy="474876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Google Shape;1049;p16">
            <a:extLst>
              <a:ext uri="{FF2B5EF4-FFF2-40B4-BE49-F238E27FC236}">
                <a16:creationId xmlns:a16="http://schemas.microsoft.com/office/drawing/2014/main" id="{1E2944AA-2593-EF3F-C3EB-C18C6E80A587}"/>
              </a:ext>
            </a:extLst>
          </p:cNvPr>
          <p:cNvCxnSpPr/>
          <p:nvPr/>
        </p:nvCxnSpPr>
        <p:spPr>
          <a:xfrm rot="10800000" flipH="1">
            <a:off x="9096021" y="3331903"/>
            <a:ext cx="2845850" cy="2019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7"/>
          <p:cNvSpPr/>
          <p:nvPr/>
        </p:nvSpPr>
        <p:spPr>
          <a:xfrm>
            <a:off x="8616940" y="16834"/>
            <a:ext cx="365760" cy="2099246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3" name="Google Shape;1133;p17"/>
          <p:cNvSpPr txBox="1"/>
          <p:nvPr/>
        </p:nvSpPr>
        <p:spPr>
          <a:xfrm>
            <a:off x="2566723" y="2163507"/>
            <a:ext cx="9510552" cy="260678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17"/>
          <p:cNvSpPr txBox="1"/>
          <p:nvPr/>
        </p:nvSpPr>
        <p:spPr>
          <a:xfrm rot="5400000">
            <a:off x="3862369" y="2104865"/>
            <a:ext cx="6820774" cy="258389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35" name="Google Shape;1135;p17"/>
          <p:cNvCxnSpPr/>
          <p:nvPr/>
        </p:nvCxnSpPr>
        <p:spPr>
          <a:xfrm>
            <a:off x="7313143" y="66629"/>
            <a:ext cx="0" cy="1649027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136" name="Google Shape;1136;p17"/>
          <p:cNvCxnSpPr/>
          <p:nvPr/>
        </p:nvCxnSpPr>
        <p:spPr>
          <a:xfrm rot="10800000">
            <a:off x="7316794" y="5284783"/>
            <a:ext cx="13314" cy="149063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1137" name="Google Shape;1137;p17"/>
          <p:cNvGrpSpPr/>
          <p:nvPr/>
        </p:nvGrpSpPr>
        <p:grpSpPr>
          <a:xfrm rot="-5400000">
            <a:off x="4564529" y="3331613"/>
            <a:ext cx="2286000" cy="274320"/>
            <a:chOff x="1008" y="912"/>
            <a:chExt cx="1056" cy="240"/>
          </a:xfrm>
        </p:grpSpPr>
        <p:grpSp>
          <p:nvGrpSpPr>
            <p:cNvPr id="1138" name="Google Shape;1138;p17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1139" name="Google Shape;1139;p17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40" name="Google Shape;1140;p17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41" name="Google Shape;1141;p17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42" name="Google Shape;1142;p17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143" name="Google Shape;1143;p17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1144" name="Google Shape;1144;p17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45" name="Google Shape;1145;p17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46" name="Google Shape;1146;p17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47" name="Google Shape;1147;p17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1148" name="Google Shape;1148;p17"/>
          <p:cNvGrpSpPr/>
          <p:nvPr/>
        </p:nvGrpSpPr>
        <p:grpSpPr>
          <a:xfrm>
            <a:off x="6164604" y="1832171"/>
            <a:ext cx="2286000" cy="274320"/>
            <a:chOff x="1008" y="912"/>
            <a:chExt cx="1056" cy="240"/>
          </a:xfrm>
        </p:grpSpPr>
        <p:grpSp>
          <p:nvGrpSpPr>
            <p:cNvPr id="1149" name="Google Shape;1149;p17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1150" name="Google Shape;1150;p17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51" name="Google Shape;1151;p17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52" name="Google Shape;1152;p17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53" name="Google Shape;1153;p17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154" name="Google Shape;1154;p17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1155" name="Google Shape;1155;p17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56" name="Google Shape;1156;p17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57" name="Google Shape;1157;p17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58" name="Google Shape;1158;p17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1159" name="Google Shape;1159;p17"/>
          <p:cNvSpPr txBox="1">
            <a:spLocks noGrp="1"/>
          </p:cNvSpPr>
          <p:nvPr>
            <p:ph type="title"/>
          </p:nvPr>
        </p:nvSpPr>
        <p:spPr>
          <a:xfrm>
            <a:off x="895064" y="-1305221"/>
            <a:ext cx="4035353" cy="81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Crossing Traffic                                  		</a:t>
            </a:r>
            <a:endParaRPr/>
          </a:p>
        </p:txBody>
      </p:sp>
      <p:grpSp>
        <p:nvGrpSpPr>
          <p:cNvPr id="1160" name="Google Shape;1160;p17"/>
          <p:cNvGrpSpPr/>
          <p:nvPr/>
        </p:nvGrpSpPr>
        <p:grpSpPr>
          <a:xfrm>
            <a:off x="6177431" y="4884732"/>
            <a:ext cx="2286000" cy="274320"/>
            <a:chOff x="1008" y="912"/>
            <a:chExt cx="1056" cy="240"/>
          </a:xfrm>
        </p:grpSpPr>
        <p:grpSp>
          <p:nvGrpSpPr>
            <p:cNvPr id="1161" name="Google Shape;1161;p17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1162" name="Google Shape;1162;p17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63" name="Google Shape;1163;p17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64" name="Google Shape;1164;p17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65" name="Google Shape;1165;p17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166" name="Google Shape;1166;p17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1167" name="Google Shape;1167;p17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68" name="Google Shape;1168;p17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69" name="Google Shape;1169;p17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70" name="Google Shape;1170;p17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1171" name="Google Shape;1171;p17"/>
          <p:cNvGrpSpPr/>
          <p:nvPr/>
        </p:nvGrpSpPr>
        <p:grpSpPr>
          <a:xfrm rot="-5400000">
            <a:off x="7697520" y="3329738"/>
            <a:ext cx="2286000" cy="274320"/>
            <a:chOff x="1008" y="912"/>
            <a:chExt cx="1056" cy="240"/>
          </a:xfrm>
        </p:grpSpPr>
        <p:grpSp>
          <p:nvGrpSpPr>
            <p:cNvPr id="1172" name="Google Shape;1172;p17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1173" name="Google Shape;1173;p17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74" name="Google Shape;1174;p17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75" name="Google Shape;1175;p17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76" name="Google Shape;1176;p17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177" name="Google Shape;1177;p17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1178" name="Google Shape;1178;p17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79" name="Google Shape;1179;p17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80" name="Google Shape;1180;p17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81" name="Google Shape;1181;p17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1182" name="Google Shape;1182;p17"/>
          <p:cNvSpPr/>
          <p:nvPr/>
        </p:nvSpPr>
        <p:spPr>
          <a:xfrm rot="5400000" flipH="1">
            <a:off x="10289962" y="321918"/>
            <a:ext cx="360011" cy="322382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3" name="Google Shape;1183;p17"/>
          <p:cNvSpPr/>
          <p:nvPr/>
        </p:nvSpPr>
        <p:spPr>
          <a:xfrm rot="10800000">
            <a:off x="5581457" y="-15001"/>
            <a:ext cx="399204" cy="2190429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4" name="Google Shape;1184;p17"/>
          <p:cNvSpPr/>
          <p:nvPr/>
        </p:nvSpPr>
        <p:spPr>
          <a:xfrm>
            <a:off x="8582515" y="4803337"/>
            <a:ext cx="386649" cy="2013793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5" name="Google Shape;1185;p17"/>
          <p:cNvSpPr/>
          <p:nvPr/>
        </p:nvSpPr>
        <p:spPr>
          <a:xfrm rot="5400000">
            <a:off x="4038301" y="299342"/>
            <a:ext cx="392642" cy="333050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6" name="Google Shape;1186;p17"/>
          <p:cNvSpPr/>
          <p:nvPr/>
        </p:nvSpPr>
        <p:spPr>
          <a:xfrm rot="5400000">
            <a:off x="10192149" y="3313078"/>
            <a:ext cx="392642" cy="337558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7" name="Google Shape;1187;p17"/>
          <p:cNvSpPr/>
          <p:nvPr/>
        </p:nvSpPr>
        <p:spPr>
          <a:xfrm rot="10800000">
            <a:off x="5552465" y="4759795"/>
            <a:ext cx="411732" cy="2098205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8" name="Google Shape;1188;p17"/>
          <p:cNvSpPr/>
          <p:nvPr/>
        </p:nvSpPr>
        <p:spPr>
          <a:xfrm rot="5400000">
            <a:off x="4041108" y="3294930"/>
            <a:ext cx="392642" cy="333611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9" name="Google Shape;1189;p17"/>
          <p:cNvSpPr/>
          <p:nvPr/>
        </p:nvSpPr>
        <p:spPr>
          <a:xfrm rot="-5400000">
            <a:off x="7772894" y="938783"/>
            <a:ext cx="2072329" cy="16475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17"/>
          <p:cNvSpPr/>
          <p:nvPr/>
        </p:nvSpPr>
        <p:spPr>
          <a:xfrm rot="10800000">
            <a:off x="8726679" y="1830727"/>
            <a:ext cx="3349584" cy="218339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17"/>
          <p:cNvSpPr/>
          <p:nvPr/>
        </p:nvSpPr>
        <p:spPr>
          <a:xfrm rot="-5400000">
            <a:off x="4871456" y="844167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Google Shape;1192;p17"/>
          <p:cNvSpPr/>
          <p:nvPr/>
        </p:nvSpPr>
        <p:spPr>
          <a:xfrm rot="-5400000">
            <a:off x="7851811" y="5801538"/>
            <a:ext cx="1853077" cy="226177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17"/>
          <p:cNvSpPr/>
          <p:nvPr/>
        </p:nvSpPr>
        <p:spPr>
          <a:xfrm>
            <a:off x="2569372" y="4832681"/>
            <a:ext cx="3300303" cy="21112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17"/>
          <p:cNvSpPr/>
          <p:nvPr/>
        </p:nvSpPr>
        <p:spPr>
          <a:xfrm rot="10800000" flipH="1">
            <a:off x="8663305" y="4898325"/>
            <a:ext cx="3412958" cy="18486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p17"/>
          <p:cNvSpPr/>
          <p:nvPr/>
        </p:nvSpPr>
        <p:spPr>
          <a:xfrm rot="10800000" flipH="1">
            <a:off x="2562886" y="1830728"/>
            <a:ext cx="3330502" cy="24125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Google Shape;1196;p17"/>
          <p:cNvSpPr txBox="1"/>
          <p:nvPr/>
        </p:nvSpPr>
        <p:spPr>
          <a:xfrm>
            <a:off x="270511" y="769664"/>
            <a:ext cx="3525103" cy="110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0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 Lane? </a:t>
            </a:r>
            <a:endParaRPr sz="4000" b="1" i="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97" name="Google Shape;1197;p17"/>
          <p:cNvCxnSpPr/>
          <p:nvPr/>
        </p:nvCxnSpPr>
        <p:spPr>
          <a:xfrm flipH="1">
            <a:off x="2524288" y="2175428"/>
            <a:ext cx="3124911" cy="20190"/>
          </a:xfrm>
          <a:prstGeom prst="straightConnector1">
            <a:avLst/>
          </a:prstGeom>
          <a:noFill/>
          <a:ln w="349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98" name="Google Shape;1198;p17"/>
          <p:cNvCxnSpPr/>
          <p:nvPr/>
        </p:nvCxnSpPr>
        <p:spPr>
          <a:xfrm flipH="1">
            <a:off x="2566723" y="4759795"/>
            <a:ext cx="3367756" cy="1986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99" name="Google Shape;1199;p17"/>
          <p:cNvSpPr/>
          <p:nvPr/>
        </p:nvSpPr>
        <p:spPr>
          <a:xfrm rot="-5400000">
            <a:off x="4841209" y="5812700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Google Shape;1200;p17"/>
          <p:cNvSpPr txBox="1"/>
          <p:nvPr/>
        </p:nvSpPr>
        <p:spPr>
          <a:xfrm>
            <a:off x="164357" y="3810851"/>
            <a:ext cx="31249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Turning left</a:t>
            </a:r>
            <a:endParaRPr b="1" dirty="0"/>
          </a:p>
        </p:txBody>
      </p:sp>
      <p:pic>
        <p:nvPicPr>
          <p:cNvPr id="1201" name="Google Shape;1201;p1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589" y="2945946"/>
            <a:ext cx="914400" cy="4061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2" name="Google Shape;1202;p17"/>
          <p:cNvCxnSpPr/>
          <p:nvPr/>
        </p:nvCxnSpPr>
        <p:spPr>
          <a:xfrm>
            <a:off x="9166015" y="4091109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203" name="Google Shape;1203;p17"/>
          <p:cNvCxnSpPr/>
          <p:nvPr/>
        </p:nvCxnSpPr>
        <p:spPr>
          <a:xfrm>
            <a:off x="9153558" y="2739534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204" name="Google Shape;1204;p17"/>
          <p:cNvCxnSpPr/>
          <p:nvPr/>
        </p:nvCxnSpPr>
        <p:spPr>
          <a:xfrm>
            <a:off x="2588374" y="2747591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205" name="Google Shape;1205;p17"/>
          <p:cNvCxnSpPr/>
          <p:nvPr/>
        </p:nvCxnSpPr>
        <p:spPr>
          <a:xfrm>
            <a:off x="2588374" y="4091109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206" name="Google Shape;1206;p17"/>
          <p:cNvCxnSpPr/>
          <p:nvPr/>
        </p:nvCxnSpPr>
        <p:spPr>
          <a:xfrm>
            <a:off x="6636752" y="5253070"/>
            <a:ext cx="17090" cy="149063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207" name="Google Shape;1207;p17"/>
          <p:cNvCxnSpPr/>
          <p:nvPr/>
        </p:nvCxnSpPr>
        <p:spPr>
          <a:xfrm>
            <a:off x="7938811" y="5286997"/>
            <a:ext cx="3876" cy="1520202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208" name="Google Shape;1208;p17"/>
          <p:cNvCxnSpPr/>
          <p:nvPr/>
        </p:nvCxnSpPr>
        <p:spPr>
          <a:xfrm>
            <a:off x="9141101" y="3530774"/>
            <a:ext cx="2788313" cy="0"/>
          </a:xfrm>
          <a:prstGeom prst="straightConnector1">
            <a:avLst/>
          </a:prstGeom>
          <a:noFill/>
          <a:ln w="41275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09" name="Google Shape;1209;p17"/>
          <p:cNvSpPr/>
          <p:nvPr/>
        </p:nvSpPr>
        <p:spPr>
          <a:xfrm rot="-5400000" flipH="1">
            <a:off x="10668367" y="3002639"/>
            <a:ext cx="345622" cy="3579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10" name="Google Shape;1210;p17"/>
          <p:cNvCxnSpPr/>
          <p:nvPr/>
        </p:nvCxnSpPr>
        <p:spPr>
          <a:xfrm>
            <a:off x="2588374" y="3429000"/>
            <a:ext cx="2788313" cy="0"/>
          </a:xfrm>
          <a:prstGeom prst="straightConnector1">
            <a:avLst/>
          </a:prstGeom>
          <a:noFill/>
          <a:ln w="41275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11" name="Google Shape;1211;p17"/>
          <p:cNvCxnSpPr/>
          <p:nvPr/>
        </p:nvCxnSpPr>
        <p:spPr>
          <a:xfrm>
            <a:off x="7937637" y="126599"/>
            <a:ext cx="3876" cy="1520202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212" name="Google Shape;1212;p17"/>
          <p:cNvCxnSpPr/>
          <p:nvPr/>
        </p:nvCxnSpPr>
        <p:spPr>
          <a:xfrm>
            <a:off x="6631180" y="128814"/>
            <a:ext cx="3876" cy="1520202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1213" name="Google Shape;1213;p17"/>
          <p:cNvSpPr txBox="1"/>
          <p:nvPr/>
        </p:nvSpPr>
        <p:spPr>
          <a:xfrm>
            <a:off x="164359" y="2923672"/>
            <a:ext cx="2424016" cy="85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Two-way to One-way</a:t>
            </a:r>
            <a:endParaRPr b="1" dirty="0"/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48821867-DF31-E2F2-0403-A1B39E8B8856}"/>
              </a:ext>
            </a:extLst>
          </p:cNvPr>
          <p:cNvSpPr/>
          <p:nvPr/>
        </p:nvSpPr>
        <p:spPr>
          <a:xfrm>
            <a:off x="8025433" y="5415986"/>
            <a:ext cx="493160" cy="474876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>
            <a:off x="1629783" y="2952087"/>
            <a:ext cx="8932433" cy="953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</a:pPr>
            <a:r>
              <a:rPr lang="en-US" sz="6600" b="1" dirty="0">
                <a:latin typeface="Arial"/>
                <a:ea typeface="Arial"/>
                <a:cs typeface="Arial"/>
                <a:sym typeface="Arial"/>
              </a:rPr>
              <a:t>Right Turns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18"/>
          <p:cNvSpPr/>
          <p:nvPr/>
        </p:nvSpPr>
        <p:spPr>
          <a:xfrm>
            <a:off x="8616940" y="16834"/>
            <a:ext cx="365760" cy="2099246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0" name="Google Shape;1220;p18"/>
          <p:cNvSpPr txBox="1"/>
          <p:nvPr/>
        </p:nvSpPr>
        <p:spPr>
          <a:xfrm>
            <a:off x="2566723" y="2163507"/>
            <a:ext cx="9510552" cy="260678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18"/>
          <p:cNvSpPr txBox="1"/>
          <p:nvPr/>
        </p:nvSpPr>
        <p:spPr>
          <a:xfrm rot="5400000">
            <a:off x="3862369" y="2104865"/>
            <a:ext cx="6820774" cy="258389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22" name="Google Shape;1222;p18"/>
          <p:cNvCxnSpPr/>
          <p:nvPr/>
        </p:nvCxnSpPr>
        <p:spPr>
          <a:xfrm>
            <a:off x="7313143" y="66629"/>
            <a:ext cx="0" cy="1649027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223" name="Google Shape;1223;p18"/>
          <p:cNvCxnSpPr/>
          <p:nvPr/>
        </p:nvCxnSpPr>
        <p:spPr>
          <a:xfrm rot="10800000">
            <a:off x="7316794" y="5284783"/>
            <a:ext cx="13314" cy="149063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1224" name="Google Shape;1224;p18"/>
          <p:cNvGrpSpPr/>
          <p:nvPr/>
        </p:nvGrpSpPr>
        <p:grpSpPr>
          <a:xfrm rot="-5400000">
            <a:off x="4564529" y="3331613"/>
            <a:ext cx="2286000" cy="274320"/>
            <a:chOff x="1008" y="912"/>
            <a:chExt cx="1056" cy="240"/>
          </a:xfrm>
        </p:grpSpPr>
        <p:grpSp>
          <p:nvGrpSpPr>
            <p:cNvPr id="1225" name="Google Shape;1225;p18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1226" name="Google Shape;1226;p18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27" name="Google Shape;1227;p18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28" name="Google Shape;1228;p18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29" name="Google Shape;1229;p18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230" name="Google Shape;1230;p18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1231" name="Google Shape;1231;p18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32" name="Google Shape;1232;p18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33" name="Google Shape;1233;p18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34" name="Google Shape;1234;p18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1235" name="Google Shape;1235;p18"/>
          <p:cNvGrpSpPr/>
          <p:nvPr/>
        </p:nvGrpSpPr>
        <p:grpSpPr>
          <a:xfrm>
            <a:off x="6164604" y="1832171"/>
            <a:ext cx="2286000" cy="274320"/>
            <a:chOff x="1008" y="912"/>
            <a:chExt cx="1056" cy="240"/>
          </a:xfrm>
        </p:grpSpPr>
        <p:grpSp>
          <p:nvGrpSpPr>
            <p:cNvPr id="1236" name="Google Shape;1236;p18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1237" name="Google Shape;1237;p18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38" name="Google Shape;1238;p18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39" name="Google Shape;1239;p18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40" name="Google Shape;1240;p18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241" name="Google Shape;1241;p18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1242" name="Google Shape;1242;p18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43" name="Google Shape;1243;p18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44" name="Google Shape;1244;p18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45" name="Google Shape;1245;p18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1246" name="Google Shape;1246;p18"/>
          <p:cNvSpPr txBox="1">
            <a:spLocks noGrp="1"/>
          </p:cNvSpPr>
          <p:nvPr>
            <p:ph type="title"/>
          </p:nvPr>
        </p:nvSpPr>
        <p:spPr>
          <a:xfrm>
            <a:off x="895064" y="-1305221"/>
            <a:ext cx="4035353" cy="81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Crossing Traffic                                  		</a:t>
            </a:r>
            <a:endParaRPr/>
          </a:p>
        </p:txBody>
      </p:sp>
      <p:grpSp>
        <p:nvGrpSpPr>
          <p:cNvPr id="1247" name="Google Shape;1247;p18"/>
          <p:cNvGrpSpPr/>
          <p:nvPr/>
        </p:nvGrpSpPr>
        <p:grpSpPr>
          <a:xfrm>
            <a:off x="6177431" y="4884732"/>
            <a:ext cx="2286000" cy="274320"/>
            <a:chOff x="1008" y="912"/>
            <a:chExt cx="1056" cy="240"/>
          </a:xfrm>
        </p:grpSpPr>
        <p:grpSp>
          <p:nvGrpSpPr>
            <p:cNvPr id="1248" name="Google Shape;1248;p18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1249" name="Google Shape;1249;p18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50" name="Google Shape;1250;p18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51" name="Google Shape;1251;p18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52" name="Google Shape;1252;p18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253" name="Google Shape;1253;p18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1254" name="Google Shape;1254;p18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55" name="Google Shape;1255;p18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56" name="Google Shape;1256;p18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57" name="Google Shape;1257;p18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1258" name="Google Shape;1258;p18"/>
          <p:cNvGrpSpPr/>
          <p:nvPr/>
        </p:nvGrpSpPr>
        <p:grpSpPr>
          <a:xfrm rot="-5400000">
            <a:off x="7697520" y="3329738"/>
            <a:ext cx="2286000" cy="274320"/>
            <a:chOff x="1008" y="912"/>
            <a:chExt cx="1056" cy="240"/>
          </a:xfrm>
        </p:grpSpPr>
        <p:grpSp>
          <p:nvGrpSpPr>
            <p:cNvPr id="1259" name="Google Shape;1259;p18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1260" name="Google Shape;1260;p18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61" name="Google Shape;1261;p18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62" name="Google Shape;1262;p18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63" name="Google Shape;1263;p18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264" name="Google Shape;1264;p18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1265" name="Google Shape;1265;p18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66" name="Google Shape;1266;p18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67" name="Google Shape;1267;p18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268" name="Google Shape;1268;p18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1269" name="Google Shape;1269;p18"/>
          <p:cNvSpPr/>
          <p:nvPr/>
        </p:nvSpPr>
        <p:spPr>
          <a:xfrm rot="5400000" flipH="1">
            <a:off x="10289962" y="321918"/>
            <a:ext cx="360011" cy="322382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0" name="Google Shape;1270;p18"/>
          <p:cNvSpPr/>
          <p:nvPr/>
        </p:nvSpPr>
        <p:spPr>
          <a:xfrm rot="10800000">
            <a:off x="5581457" y="-15001"/>
            <a:ext cx="399204" cy="2190429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1" name="Google Shape;1271;p18"/>
          <p:cNvSpPr/>
          <p:nvPr/>
        </p:nvSpPr>
        <p:spPr>
          <a:xfrm>
            <a:off x="8582515" y="4803337"/>
            <a:ext cx="386649" cy="2013793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2" name="Google Shape;1272;p18"/>
          <p:cNvSpPr/>
          <p:nvPr/>
        </p:nvSpPr>
        <p:spPr>
          <a:xfrm rot="5400000">
            <a:off x="4038301" y="299342"/>
            <a:ext cx="392642" cy="333050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" name="Google Shape;1273;p18"/>
          <p:cNvSpPr/>
          <p:nvPr/>
        </p:nvSpPr>
        <p:spPr>
          <a:xfrm rot="5400000">
            <a:off x="10192149" y="3313078"/>
            <a:ext cx="392642" cy="337558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Google Shape;1274;p18"/>
          <p:cNvSpPr/>
          <p:nvPr/>
        </p:nvSpPr>
        <p:spPr>
          <a:xfrm rot="10800000">
            <a:off x="5552465" y="4759795"/>
            <a:ext cx="411732" cy="2098205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18"/>
          <p:cNvSpPr/>
          <p:nvPr/>
        </p:nvSpPr>
        <p:spPr>
          <a:xfrm rot="5400000">
            <a:off x="4041108" y="3294930"/>
            <a:ext cx="392642" cy="333611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" name="Google Shape;1276;p18"/>
          <p:cNvSpPr/>
          <p:nvPr/>
        </p:nvSpPr>
        <p:spPr>
          <a:xfrm rot="-5400000">
            <a:off x="7772894" y="938783"/>
            <a:ext cx="2072329" cy="16475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7" name="Google Shape;1277;p18"/>
          <p:cNvSpPr/>
          <p:nvPr/>
        </p:nvSpPr>
        <p:spPr>
          <a:xfrm rot="10800000">
            <a:off x="8726679" y="1830727"/>
            <a:ext cx="3349584" cy="218339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Google Shape;1278;p18"/>
          <p:cNvSpPr/>
          <p:nvPr/>
        </p:nvSpPr>
        <p:spPr>
          <a:xfrm rot="-5400000">
            <a:off x="4871456" y="844167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Google Shape;1279;p18"/>
          <p:cNvSpPr/>
          <p:nvPr/>
        </p:nvSpPr>
        <p:spPr>
          <a:xfrm rot="-5400000">
            <a:off x="7851811" y="5801538"/>
            <a:ext cx="1853077" cy="226177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0" name="Google Shape;1280;p18"/>
          <p:cNvSpPr/>
          <p:nvPr/>
        </p:nvSpPr>
        <p:spPr>
          <a:xfrm>
            <a:off x="2569372" y="4832681"/>
            <a:ext cx="3300303" cy="21112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18"/>
          <p:cNvSpPr/>
          <p:nvPr/>
        </p:nvSpPr>
        <p:spPr>
          <a:xfrm rot="10800000" flipH="1">
            <a:off x="8663305" y="4898325"/>
            <a:ext cx="3412958" cy="18486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2" name="Google Shape;1282;p18"/>
          <p:cNvSpPr/>
          <p:nvPr/>
        </p:nvSpPr>
        <p:spPr>
          <a:xfrm rot="10800000" flipH="1">
            <a:off x="2562886" y="1830728"/>
            <a:ext cx="3330502" cy="24125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3" name="Google Shape;1283;p18"/>
          <p:cNvSpPr txBox="1"/>
          <p:nvPr/>
        </p:nvSpPr>
        <p:spPr>
          <a:xfrm>
            <a:off x="270511" y="769664"/>
            <a:ext cx="3418369" cy="110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0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 Lane?</a:t>
            </a:r>
            <a:endParaRPr sz="4000" b="1" i="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284" name="Google Shape;1284;p18"/>
          <p:cNvCxnSpPr/>
          <p:nvPr/>
        </p:nvCxnSpPr>
        <p:spPr>
          <a:xfrm flipH="1">
            <a:off x="2524288" y="2175428"/>
            <a:ext cx="3124911" cy="20190"/>
          </a:xfrm>
          <a:prstGeom prst="straightConnector1">
            <a:avLst/>
          </a:prstGeom>
          <a:noFill/>
          <a:ln w="349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85" name="Google Shape;1285;p18"/>
          <p:cNvCxnSpPr/>
          <p:nvPr/>
        </p:nvCxnSpPr>
        <p:spPr>
          <a:xfrm flipH="1">
            <a:off x="2566723" y="4759795"/>
            <a:ext cx="3367756" cy="1986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86" name="Google Shape;1286;p18"/>
          <p:cNvSpPr/>
          <p:nvPr/>
        </p:nvSpPr>
        <p:spPr>
          <a:xfrm rot="-5400000">
            <a:off x="4841209" y="5812700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7" name="Google Shape;1287;p18"/>
          <p:cNvSpPr txBox="1"/>
          <p:nvPr/>
        </p:nvSpPr>
        <p:spPr>
          <a:xfrm>
            <a:off x="205092" y="4081075"/>
            <a:ext cx="31249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Turning left</a:t>
            </a:r>
            <a:endParaRPr b="1" dirty="0"/>
          </a:p>
        </p:txBody>
      </p:sp>
      <p:pic>
        <p:nvPicPr>
          <p:cNvPr id="1288" name="Google Shape;1288;p1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8322" y="3223023"/>
            <a:ext cx="914400" cy="4061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9" name="Google Shape;1289;p18"/>
          <p:cNvCxnSpPr/>
          <p:nvPr/>
        </p:nvCxnSpPr>
        <p:spPr>
          <a:xfrm>
            <a:off x="9147329" y="4209463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290" name="Google Shape;1290;p18"/>
          <p:cNvCxnSpPr/>
          <p:nvPr/>
        </p:nvCxnSpPr>
        <p:spPr>
          <a:xfrm>
            <a:off x="9198759" y="3196917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291" name="Google Shape;1291;p18"/>
          <p:cNvCxnSpPr>
            <a:cxnSpLocks/>
          </p:cNvCxnSpPr>
          <p:nvPr/>
        </p:nvCxnSpPr>
        <p:spPr>
          <a:xfrm>
            <a:off x="2562886" y="2938697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292" name="Google Shape;1292;p18"/>
          <p:cNvCxnSpPr/>
          <p:nvPr/>
        </p:nvCxnSpPr>
        <p:spPr>
          <a:xfrm>
            <a:off x="2588374" y="4194262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293" name="Google Shape;1293;p18"/>
          <p:cNvCxnSpPr/>
          <p:nvPr/>
        </p:nvCxnSpPr>
        <p:spPr>
          <a:xfrm>
            <a:off x="6636752" y="5253070"/>
            <a:ext cx="17090" cy="149063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294" name="Google Shape;1294;p18"/>
          <p:cNvCxnSpPr/>
          <p:nvPr/>
        </p:nvCxnSpPr>
        <p:spPr>
          <a:xfrm>
            <a:off x="7938811" y="5286997"/>
            <a:ext cx="3876" cy="1520202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295" name="Google Shape;1295;p18"/>
          <p:cNvCxnSpPr/>
          <p:nvPr/>
        </p:nvCxnSpPr>
        <p:spPr>
          <a:xfrm>
            <a:off x="9134657" y="3678520"/>
            <a:ext cx="2788313" cy="0"/>
          </a:xfrm>
          <a:prstGeom prst="straightConnector1">
            <a:avLst/>
          </a:prstGeom>
          <a:noFill/>
          <a:ln w="41275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96" name="Google Shape;1296;p18"/>
          <p:cNvSpPr/>
          <p:nvPr/>
        </p:nvSpPr>
        <p:spPr>
          <a:xfrm rot="-5400000" flipH="1">
            <a:off x="10534979" y="3267491"/>
            <a:ext cx="345622" cy="3579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7" name="Google Shape;1297;p18"/>
          <p:cNvCxnSpPr/>
          <p:nvPr/>
        </p:nvCxnSpPr>
        <p:spPr>
          <a:xfrm>
            <a:off x="2588374" y="3674717"/>
            <a:ext cx="2788313" cy="0"/>
          </a:xfrm>
          <a:prstGeom prst="straightConnector1">
            <a:avLst/>
          </a:prstGeom>
          <a:noFill/>
          <a:ln w="41275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8" name="Google Shape;1298;p18"/>
          <p:cNvCxnSpPr/>
          <p:nvPr/>
        </p:nvCxnSpPr>
        <p:spPr>
          <a:xfrm>
            <a:off x="7937637" y="126599"/>
            <a:ext cx="3876" cy="1520202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299" name="Google Shape;1299;p18"/>
          <p:cNvCxnSpPr/>
          <p:nvPr/>
        </p:nvCxnSpPr>
        <p:spPr>
          <a:xfrm>
            <a:off x="6631180" y="128814"/>
            <a:ext cx="3876" cy="1520202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300" name="Google Shape;1300;p18"/>
          <p:cNvCxnSpPr/>
          <p:nvPr/>
        </p:nvCxnSpPr>
        <p:spPr>
          <a:xfrm>
            <a:off x="9147329" y="2687579"/>
            <a:ext cx="2775856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cxnSp>
      <p:pic>
        <p:nvPicPr>
          <p:cNvPr id="1301" name="Google Shape;1301;p1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6669" y="2710097"/>
            <a:ext cx="946053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18"/>
          <p:cNvSpPr/>
          <p:nvPr/>
        </p:nvSpPr>
        <p:spPr>
          <a:xfrm rot="-5400000" flipH="1">
            <a:off x="10587876" y="2776432"/>
            <a:ext cx="345622" cy="3579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3" name="Google Shape;1303;p18"/>
          <p:cNvSpPr txBox="1"/>
          <p:nvPr/>
        </p:nvSpPr>
        <p:spPr>
          <a:xfrm>
            <a:off x="205092" y="3125495"/>
            <a:ext cx="245214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Two-way to One-way</a:t>
            </a:r>
            <a:endParaRPr lang="en-US" sz="2400" b="1" dirty="0"/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817DAE5B-6378-8772-7ED0-FD98BCAA4BD6}"/>
              </a:ext>
            </a:extLst>
          </p:cNvPr>
          <p:cNvSpPr/>
          <p:nvPr/>
        </p:nvSpPr>
        <p:spPr>
          <a:xfrm>
            <a:off x="8047795" y="5576708"/>
            <a:ext cx="493160" cy="474876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28744654-4938-11DD-767A-C9D23A31AA2D}"/>
              </a:ext>
            </a:extLst>
          </p:cNvPr>
          <p:cNvSpPr/>
          <p:nvPr/>
        </p:nvSpPr>
        <p:spPr>
          <a:xfrm>
            <a:off x="7387409" y="5577261"/>
            <a:ext cx="493160" cy="474876"/>
          </a:xfrm>
          <a:prstGeom prst="star5">
            <a:avLst/>
          </a:prstGeom>
          <a:solidFill>
            <a:schemeClr val="accent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FCBD9D-3B31-D230-0B95-FC6ED7E311D4}"/>
              </a:ext>
            </a:extLst>
          </p:cNvPr>
          <p:cNvSpPr txBox="1"/>
          <p:nvPr/>
        </p:nvSpPr>
        <p:spPr>
          <a:xfrm>
            <a:off x="5569527" y="6474691"/>
            <a:ext cx="1052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Video Link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CBA6B4-DE5F-FF28-73D4-9A0BE67D9382}"/>
              </a:ext>
            </a:extLst>
          </p:cNvPr>
          <p:cNvSpPr txBox="1"/>
          <p:nvPr/>
        </p:nvSpPr>
        <p:spPr>
          <a:xfrm>
            <a:off x="1921163" y="158659"/>
            <a:ext cx="8608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Turning with Precision- Moving Turns</a:t>
            </a:r>
          </a:p>
        </p:txBody>
      </p:sp>
      <p:pic>
        <p:nvPicPr>
          <p:cNvPr id="2" name="turning_with_precision-_moving (360p)">
            <a:hlinkClick r:id="" action="ppaction://media"/>
            <a:extLst>
              <a:ext uri="{FF2B5EF4-FFF2-40B4-BE49-F238E27FC236}">
                <a16:creationId xmlns:a16="http://schemas.microsoft.com/office/drawing/2014/main" id="{5B3257D4-3EC3-8086-F17D-C7E1A2113A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1721" y="1092218"/>
            <a:ext cx="8308558" cy="467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9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9EE5B7-C624-2F3C-6E01-6018602A1804}"/>
              </a:ext>
            </a:extLst>
          </p:cNvPr>
          <p:cNvSpPr txBox="1"/>
          <p:nvPr/>
        </p:nvSpPr>
        <p:spPr>
          <a:xfrm>
            <a:off x="1565564" y="121714"/>
            <a:ext cx="906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Turning with Precision- Stopped Turns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3557DC-9EF6-60D3-28F1-FFFC4A49362A}"/>
              </a:ext>
            </a:extLst>
          </p:cNvPr>
          <p:cNvSpPr txBox="1"/>
          <p:nvPr/>
        </p:nvSpPr>
        <p:spPr>
          <a:xfrm>
            <a:off x="5546436" y="6428509"/>
            <a:ext cx="1099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Video Link</a:t>
            </a:r>
            <a:endParaRPr lang="en-US" dirty="0"/>
          </a:p>
        </p:txBody>
      </p:sp>
      <p:pic>
        <p:nvPicPr>
          <p:cNvPr id="5" name="turning_with_precision-_stopped (240p)">
            <a:hlinkClick r:id="" action="ppaction://media"/>
            <a:extLst>
              <a:ext uri="{FF2B5EF4-FFF2-40B4-BE49-F238E27FC236}">
                <a16:creationId xmlns:a16="http://schemas.microsoft.com/office/drawing/2014/main" id="{D7664F1D-95DC-EAB7-F3D8-0A9022177A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0082" y="1053835"/>
            <a:ext cx="8431835" cy="475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9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"/>
          <p:cNvSpPr/>
          <p:nvPr/>
        </p:nvSpPr>
        <p:spPr>
          <a:xfrm>
            <a:off x="8616940" y="16834"/>
            <a:ext cx="365760" cy="2099246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"/>
          <p:cNvSpPr txBox="1"/>
          <p:nvPr/>
        </p:nvSpPr>
        <p:spPr>
          <a:xfrm>
            <a:off x="2566723" y="2163507"/>
            <a:ext cx="9510552" cy="260678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3"/>
          <p:cNvSpPr txBox="1"/>
          <p:nvPr/>
        </p:nvSpPr>
        <p:spPr>
          <a:xfrm rot="5400000">
            <a:off x="3857405" y="2109830"/>
            <a:ext cx="6830704" cy="258389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" name="Google Shape;65;p3"/>
          <p:cNvCxnSpPr/>
          <p:nvPr/>
        </p:nvCxnSpPr>
        <p:spPr>
          <a:xfrm>
            <a:off x="2782846" y="3362990"/>
            <a:ext cx="2386913" cy="2207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66" name="Google Shape;66;p3"/>
          <p:cNvCxnSpPr/>
          <p:nvPr/>
        </p:nvCxnSpPr>
        <p:spPr>
          <a:xfrm>
            <a:off x="9166015" y="3392609"/>
            <a:ext cx="2775856" cy="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67" name="Google Shape;67;p3"/>
          <p:cNvCxnSpPr/>
          <p:nvPr/>
        </p:nvCxnSpPr>
        <p:spPr>
          <a:xfrm>
            <a:off x="7313143" y="66629"/>
            <a:ext cx="0" cy="1649027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68" name="Google Shape;68;p3"/>
          <p:cNvCxnSpPr/>
          <p:nvPr/>
        </p:nvCxnSpPr>
        <p:spPr>
          <a:xfrm rot="10800000">
            <a:off x="7320250" y="5347659"/>
            <a:ext cx="19623" cy="1382849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69" name="Google Shape;69;p3"/>
          <p:cNvGrpSpPr/>
          <p:nvPr/>
        </p:nvGrpSpPr>
        <p:grpSpPr>
          <a:xfrm rot="-5400000">
            <a:off x="4564529" y="3331613"/>
            <a:ext cx="2286000" cy="274320"/>
            <a:chOff x="1008" y="912"/>
            <a:chExt cx="1056" cy="240"/>
          </a:xfrm>
        </p:grpSpPr>
        <p:grpSp>
          <p:nvGrpSpPr>
            <p:cNvPr id="70" name="Google Shape;70;p3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80" name="Google Shape;80;p3"/>
          <p:cNvGrpSpPr/>
          <p:nvPr/>
        </p:nvGrpSpPr>
        <p:grpSpPr>
          <a:xfrm>
            <a:off x="6164604" y="1832171"/>
            <a:ext cx="2286000" cy="274320"/>
            <a:chOff x="1008" y="912"/>
            <a:chExt cx="1056" cy="240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86" name="Google Shape;86;p3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91" name="Google Shape;91;p3"/>
          <p:cNvSpPr txBox="1">
            <a:spLocks noGrp="1"/>
          </p:cNvSpPr>
          <p:nvPr>
            <p:ph type="title"/>
          </p:nvPr>
        </p:nvSpPr>
        <p:spPr>
          <a:xfrm>
            <a:off x="895064" y="-1305221"/>
            <a:ext cx="4035353" cy="81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Crossing Traffic                                  		</a:t>
            </a:r>
            <a:endParaRPr/>
          </a:p>
        </p:txBody>
      </p:sp>
      <p:grpSp>
        <p:nvGrpSpPr>
          <p:cNvPr id="92" name="Google Shape;92;p3"/>
          <p:cNvGrpSpPr/>
          <p:nvPr/>
        </p:nvGrpSpPr>
        <p:grpSpPr>
          <a:xfrm>
            <a:off x="6177431" y="4884732"/>
            <a:ext cx="2286000" cy="274320"/>
            <a:chOff x="1008" y="912"/>
            <a:chExt cx="1056" cy="240"/>
          </a:xfrm>
        </p:grpSpPr>
        <p:grpSp>
          <p:nvGrpSpPr>
            <p:cNvPr id="93" name="Google Shape;93;p3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94" name="Google Shape;94;p3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98" name="Google Shape;98;p3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99" name="Google Shape;99;p3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103" name="Google Shape;103;p3"/>
          <p:cNvGrpSpPr/>
          <p:nvPr/>
        </p:nvGrpSpPr>
        <p:grpSpPr>
          <a:xfrm rot="-5400000">
            <a:off x="7697520" y="3329738"/>
            <a:ext cx="2286000" cy="274320"/>
            <a:chOff x="1008" y="912"/>
            <a:chExt cx="1056" cy="240"/>
          </a:xfrm>
        </p:grpSpPr>
        <p:grpSp>
          <p:nvGrpSpPr>
            <p:cNvPr id="104" name="Google Shape;104;p3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105" name="Google Shape;105;p3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09" name="Google Shape;109;p3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114" name="Google Shape;114;p3"/>
          <p:cNvSpPr/>
          <p:nvPr/>
        </p:nvSpPr>
        <p:spPr>
          <a:xfrm rot="5400000" flipH="1">
            <a:off x="10289962" y="321918"/>
            <a:ext cx="360011" cy="322382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/>
          <p:nvPr/>
        </p:nvSpPr>
        <p:spPr>
          <a:xfrm rot="10800000">
            <a:off x="5581457" y="-15001"/>
            <a:ext cx="399204" cy="2190429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"/>
          <p:cNvSpPr/>
          <p:nvPr/>
        </p:nvSpPr>
        <p:spPr>
          <a:xfrm>
            <a:off x="8582515" y="4803337"/>
            <a:ext cx="386649" cy="2013793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/>
          <p:nvPr/>
        </p:nvSpPr>
        <p:spPr>
          <a:xfrm rot="5400000">
            <a:off x="4038301" y="299342"/>
            <a:ext cx="392642" cy="333050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/>
          <p:nvPr/>
        </p:nvSpPr>
        <p:spPr>
          <a:xfrm rot="5400000">
            <a:off x="10192149" y="3313078"/>
            <a:ext cx="392642" cy="337558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/>
          <p:nvPr/>
        </p:nvSpPr>
        <p:spPr>
          <a:xfrm rot="10800000">
            <a:off x="5552465" y="4759795"/>
            <a:ext cx="411732" cy="2098205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 rot="5400000">
            <a:off x="4041108" y="3294930"/>
            <a:ext cx="392642" cy="333611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 rot="-5400000">
            <a:off x="7741207" y="907096"/>
            <a:ext cx="2072329" cy="228130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"/>
          <p:cNvSpPr/>
          <p:nvPr/>
        </p:nvSpPr>
        <p:spPr>
          <a:xfrm rot="10800000">
            <a:off x="8726679" y="1830727"/>
            <a:ext cx="3349584" cy="218339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"/>
          <p:cNvSpPr/>
          <p:nvPr/>
        </p:nvSpPr>
        <p:spPr>
          <a:xfrm rot="-5400000">
            <a:off x="4871456" y="844167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"/>
          <p:cNvSpPr/>
          <p:nvPr/>
        </p:nvSpPr>
        <p:spPr>
          <a:xfrm rot="-5400000">
            <a:off x="7851811" y="5801538"/>
            <a:ext cx="1853077" cy="226177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2569372" y="4832681"/>
            <a:ext cx="3300303" cy="21112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"/>
          <p:cNvSpPr/>
          <p:nvPr/>
        </p:nvSpPr>
        <p:spPr>
          <a:xfrm rot="10800000" flipH="1">
            <a:off x="8663305" y="4898325"/>
            <a:ext cx="3412958" cy="18486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"/>
          <p:cNvSpPr/>
          <p:nvPr/>
        </p:nvSpPr>
        <p:spPr>
          <a:xfrm rot="10800000" flipH="1">
            <a:off x="2578928" y="1830728"/>
            <a:ext cx="3330502" cy="24125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"/>
          <p:cNvSpPr txBox="1"/>
          <p:nvPr/>
        </p:nvSpPr>
        <p:spPr>
          <a:xfrm>
            <a:off x="13242" y="2301302"/>
            <a:ext cx="3330502" cy="110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Right Turn </a:t>
            </a:r>
            <a:endParaRPr sz="8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None/>
            </a:pPr>
            <a:endParaRPr sz="11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Side Position</a:t>
            </a:r>
            <a:endParaRPr sz="2800" b="1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29" name="Google Shape;129;p3"/>
          <p:cNvCxnSpPr/>
          <p:nvPr/>
        </p:nvCxnSpPr>
        <p:spPr>
          <a:xfrm flipH="1">
            <a:off x="2524288" y="2175428"/>
            <a:ext cx="3124911" cy="20190"/>
          </a:xfrm>
          <a:prstGeom prst="straightConnector1">
            <a:avLst/>
          </a:prstGeom>
          <a:noFill/>
          <a:ln w="349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" name="Google Shape;130;p3"/>
          <p:cNvCxnSpPr/>
          <p:nvPr/>
        </p:nvCxnSpPr>
        <p:spPr>
          <a:xfrm flipH="1">
            <a:off x="2566723" y="4759795"/>
            <a:ext cx="3367756" cy="1986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1" name="Google Shape;131;p3"/>
          <p:cNvSpPr/>
          <p:nvPr/>
        </p:nvSpPr>
        <p:spPr>
          <a:xfrm rot="-5400000">
            <a:off x="4841209" y="5812700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" name="Google Shape;132;p3"/>
          <p:cNvCxnSpPr/>
          <p:nvPr/>
        </p:nvCxnSpPr>
        <p:spPr>
          <a:xfrm>
            <a:off x="8290423" y="5347659"/>
            <a:ext cx="0" cy="1424745"/>
          </a:xfrm>
          <a:prstGeom prst="straightConnector1">
            <a:avLst/>
          </a:prstGeom>
          <a:noFill/>
          <a:ln w="508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3" name="Google Shape;133;p3"/>
          <p:cNvCxnSpPr/>
          <p:nvPr/>
        </p:nvCxnSpPr>
        <p:spPr>
          <a:xfrm>
            <a:off x="7425904" y="5331365"/>
            <a:ext cx="702544" cy="0"/>
          </a:xfrm>
          <a:prstGeom prst="straightConnector1">
            <a:avLst/>
          </a:prstGeom>
          <a:noFill/>
          <a:ln w="508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4" name="Google Shape;134;p3"/>
          <p:cNvSpPr txBox="1"/>
          <p:nvPr/>
        </p:nvSpPr>
        <p:spPr>
          <a:xfrm>
            <a:off x="-17173" y="3425323"/>
            <a:ext cx="258389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a bike lane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Lane Position 3</a:t>
            </a:r>
            <a:endParaRPr b="1" dirty="0"/>
          </a:p>
        </p:txBody>
      </p:sp>
      <p:pic>
        <p:nvPicPr>
          <p:cNvPr id="135" name="Google Shape;135;p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40767" y="5772794"/>
            <a:ext cx="1188720" cy="57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"/>
          <p:cNvSpPr/>
          <p:nvPr/>
        </p:nvSpPr>
        <p:spPr>
          <a:xfrm>
            <a:off x="8616940" y="16834"/>
            <a:ext cx="365760" cy="2099246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 txBox="1"/>
          <p:nvPr/>
        </p:nvSpPr>
        <p:spPr>
          <a:xfrm>
            <a:off x="2566723" y="2163507"/>
            <a:ext cx="9510552" cy="260678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"/>
          <p:cNvSpPr txBox="1"/>
          <p:nvPr/>
        </p:nvSpPr>
        <p:spPr>
          <a:xfrm rot="5400000">
            <a:off x="3857405" y="2109830"/>
            <a:ext cx="6830704" cy="258389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4" name="Google Shape;144;p4"/>
          <p:cNvCxnSpPr/>
          <p:nvPr/>
        </p:nvCxnSpPr>
        <p:spPr>
          <a:xfrm>
            <a:off x="2782846" y="3362990"/>
            <a:ext cx="2386913" cy="2207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45" name="Google Shape;145;p4"/>
          <p:cNvCxnSpPr/>
          <p:nvPr/>
        </p:nvCxnSpPr>
        <p:spPr>
          <a:xfrm>
            <a:off x="9166015" y="3392609"/>
            <a:ext cx="2775856" cy="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46" name="Google Shape;146;p4"/>
          <p:cNvCxnSpPr/>
          <p:nvPr/>
        </p:nvCxnSpPr>
        <p:spPr>
          <a:xfrm>
            <a:off x="7313143" y="66629"/>
            <a:ext cx="0" cy="1649027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47" name="Google Shape;147;p4"/>
          <p:cNvCxnSpPr/>
          <p:nvPr/>
        </p:nvCxnSpPr>
        <p:spPr>
          <a:xfrm rot="10800000">
            <a:off x="7320250" y="5347659"/>
            <a:ext cx="19623" cy="1382849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148" name="Google Shape;148;p4"/>
          <p:cNvGrpSpPr/>
          <p:nvPr/>
        </p:nvGrpSpPr>
        <p:grpSpPr>
          <a:xfrm rot="-5400000">
            <a:off x="4564529" y="3331613"/>
            <a:ext cx="2286000" cy="274320"/>
            <a:chOff x="1008" y="912"/>
            <a:chExt cx="1056" cy="240"/>
          </a:xfrm>
        </p:grpSpPr>
        <p:grpSp>
          <p:nvGrpSpPr>
            <p:cNvPr id="149" name="Google Shape;149;p4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150" name="Google Shape;150;p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54" name="Google Shape;154;p4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155" name="Google Shape;155;p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159" name="Google Shape;159;p4"/>
          <p:cNvGrpSpPr/>
          <p:nvPr/>
        </p:nvGrpSpPr>
        <p:grpSpPr>
          <a:xfrm>
            <a:off x="6164604" y="1832171"/>
            <a:ext cx="2286000" cy="274320"/>
            <a:chOff x="1008" y="912"/>
            <a:chExt cx="1056" cy="240"/>
          </a:xfrm>
        </p:grpSpPr>
        <p:grpSp>
          <p:nvGrpSpPr>
            <p:cNvPr id="160" name="Google Shape;160;p4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161" name="Google Shape;161;p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65" name="Google Shape;165;p4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166" name="Google Shape;166;p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170" name="Google Shape;170;p4"/>
          <p:cNvSpPr txBox="1">
            <a:spLocks noGrp="1"/>
          </p:cNvSpPr>
          <p:nvPr>
            <p:ph type="title"/>
          </p:nvPr>
        </p:nvSpPr>
        <p:spPr>
          <a:xfrm>
            <a:off x="895064" y="-1305221"/>
            <a:ext cx="4035353" cy="81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Crossing Traffic                                  		</a:t>
            </a:r>
            <a:endParaRPr/>
          </a:p>
        </p:txBody>
      </p:sp>
      <p:grpSp>
        <p:nvGrpSpPr>
          <p:cNvPr id="171" name="Google Shape;171;p4"/>
          <p:cNvGrpSpPr/>
          <p:nvPr/>
        </p:nvGrpSpPr>
        <p:grpSpPr>
          <a:xfrm>
            <a:off x="6177431" y="4884732"/>
            <a:ext cx="2286000" cy="274320"/>
            <a:chOff x="1008" y="912"/>
            <a:chExt cx="1056" cy="240"/>
          </a:xfrm>
        </p:grpSpPr>
        <p:grpSp>
          <p:nvGrpSpPr>
            <p:cNvPr id="172" name="Google Shape;172;p4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173" name="Google Shape;173;p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77" name="Google Shape;177;p4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178" name="Google Shape;178;p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182" name="Google Shape;182;p4"/>
          <p:cNvGrpSpPr/>
          <p:nvPr/>
        </p:nvGrpSpPr>
        <p:grpSpPr>
          <a:xfrm rot="-5400000">
            <a:off x="7697520" y="3329738"/>
            <a:ext cx="2286000" cy="274320"/>
            <a:chOff x="1008" y="912"/>
            <a:chExt cx="1056" cy="240"/>
          </a:xfrm>
        </p:grpSpPr>
        <p:grpSp>
          <p:nvGrpSpPr>
            <p:cNvPr id="183" name="Google Shape;183;p4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184" name="Google Shape;184;p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88" name="Google Shape;188;p4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189" name="Google Shape;189;p4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193" name="Google Shape;193;p4"/>
          <p:cNvSpPr/>
          <p:nvPr/>
        </p:nvSpPr>
        <p:spPr>
          <a:xfrm rot="5400000" flipH="1">
            <a:off x="10289962" y="321918"/>
            <a:ext cx="360011" cy="322382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4"/>
          <p:cNvSpPr/>
          <p:nvPr/>
        </p:nvSpPr>
        <p:spPr>
          <a:xfrm rot="10800000">
            <a:off x="5581457" y="-15001"/>
            <a:ext cx="399204" cy="2190429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4"/>
          <p:cNvSpPr/>
          <p:nvPr/>
        </p:nvSpPr>
        <p:spPr>
          <a:xfrm>
            <a:off x="8582515" y="4803337"/>
            <a:ext cx="386649" cy="2013793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4"/>
          <p:cNvSpPr/>
          <p:nvPr/>
        </p:nvSpPr>
        <p:spPr>
          <a:xfrm rot="5400000">
            <a:off x="4038301" y="299342"/>
            <a:ext cx="392642" cy="333050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4"/>
          <p:cNvSpPr/>
          <p:nvPr/>
        </p:nvSpPr>
        <p:spPr>
          <a:xfrm rot="5400000">
            <a:off x="10192149" y="3313078"/>
            <a:ext cx="392642" cy="337558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4"/>
          <p:cNvSpPr/>
          <p:nvPr/>
        </p:nvSpPr>
        <p:spPr>
          <a:xfrm rot="10800000">
            <a:off x="5552465" y="4759795"/>
            <a:ext cx="411732" cy="2098205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4"/>
          <p:cNvSpPr/>
          <p:nvPr/>
        </p:nvSpPr>
        <p:spPr>
          <a:xfrm rot="5400000">
            <a:off x="4041108" y="3294930"/>
            <a:ext cx="392642" cy="333611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4"/>
          <p:cNvSpPr/>
          <p:nvPr/>
        </p:nvSpPr>
        <p:spPr>
          <a:xfrm rot="-5400000">
            <a:off x="7741207" y="907096"/>
            <a:ext cx="2072329" cy="228130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"/>
          <p:cNvSpPr/>
          <p:nvPr/>
        </p:nvSpPr>
        <p:spPr>
          <a:xfrm rot="10800000">
            <a:off x="8726679" y="1830727"/>
            <a:ext cx="3349584" cy="218339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"/>
          <p:cNvSpPr/>
          <p:nvPr/>
        </p:nvSpPr>
        <p:spPr>
          <a:xfrm rot="-5400000">
            <a:off x="4871456" y="844167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"/>
          <p:cNvSpPr/>
          <p:nvPr/>
        </p:nvSpPr>
        <p:spPr>
          <a:xfrm rot="-5400000">
            <a:off x="7851811" y="5801538"/>
            <a:ext cx="1853077" cy="226177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"/>
          <p:cNvSpPr/>
          <p:nvPr/>
        </p:nvSpPr>
        <p:spPr>
          <a:xfrm>
            <a:off x="2569372" y="4832681"/>
            <a:ext cx="3300303" cy="21112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"/>
          <p:cNvSpPr/>
          <p:nvPr/>
        </p:nvSpPr>
        <p:spPr>
          <a:xfrm rot="10800000" flipH="1">
            <a:off x="8663305" y="4898325"/>
            <a:ext cx="3412958" cy="18486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"/>
          <p:cNvSpPr/>
          <p:nvPr/>
        </p:nvSpPr>
        <p:spPr>
          <a:xfrm rot="10800000" flipH="1">
            <a:off x="2578928" y="1830728"/>
            <a:ext cx="3330502" cy="24125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4"/>
          <p:cNvSpPr txBox="1"/>
          <p:nvPr/>
        </p:nvSpPr>
        <p:spPr>
          <a:xfrm>
            <a:off x="11728" y="2302612"/>
            <a:ext cx="3330502" cy="110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8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Right Turn </a:t>
            </a:r>
            <a:endParaRPr sz="8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None/>
            </a:pPr>
            <a:endParaRPr sz="1100" b="1" i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8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Side Position</a:t>
            </a:r>
            <a:endParaRPr sz="2800" b="1" i="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08" name="Google Shape;208;p4"/>
          <p:cNvCxnSpPr/>
          <p:nvPr/>
        </p:nvCxnSpPr>
        <p:spPr>
          <a:xfrm flipH="1">
            <a:off x="2524288" y="2175428"/>
            <a:ext cx="3124911" cy="20190"/>
          </a:xfrm>
          <a:prstGeom prst="straightConnector1">
            <a:avLst/>
          </a:prstGeom>
          <a:noFill/>
          <a:ln w="349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9" name="Google Shape;209;p4"/>
          <p:cNvCxnSpPr/>
          <p:nvPr/>
        </p:nvCxnSpPr>
        <p:spPr>
          <a:xfrm flipH="1">
            <a:off x="2566723" y="4759795"/>
            <a:ext cx="3367756" cy="1986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0" name="Google Shape;210;p4"/>
          <p:cNvSpPr/>
          <p:nvPr/>
        </p:nvSpPr>
        <p:spPr>
          <a:xfrm rot="-5400000">
            <a:off x="4841209" y="5812700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1" name="Google Shape;211;p4"/>
          <p:cNvCxnSpPr/>
          <p:nvPr/>
        </p:nvCxnSpPr>
        <p:spPr>
          <a:xfrm>
            <a:off x="7425904" y="5331365"/>
            <a:ext cx="702544" cy="0"/>
          </a:xfrm>
          <a:prstGeom prst="straightConnector1">
            <a:avLst/>
          </a:prstGeom>
          <a:noFill/>
          <a:ln w="508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2" name="Google Shape;212;p4"/>
          <p:cNvSpPr txBox="1"/>
          <p:nvPr/>
        </p:nvSpPr>
        <p:spPr>
          <a:xfrm>
            <a:off x="11728" y="3435407"/>
            <a:ext cx="2477269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Without a bike lane</a:t>
            </a:r>
            <a:endParaRPr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Side Position 3: 3 feet from curb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40767" y="5772794"/>
            <a:ext cx="1188720" cy="57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"/>
          <p:cNvSpPr/>
          <p:nvPr/>
        </p:nvSpPr>
        <p:spPr>
          <a:xfrm>
            <a:off x="8616940" y="16834"/>
            <a:ext cx="365760" cy="2099246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5"/>
          <p:cNvSpPr txBox="1"/>
          <p:nvPr/>
        </p:nvSpPr>
        <p:spPr>
          <a:xfrm>
            <a:off x="2566723" y="2163507"/>
            <a:ext cx="9510552" cy="260678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5"/>
          <p:cNvSpPr txBox="1"/>
          <p:nvPr/>
        </p:nvSpPr>
        <p:spPr>
          <a:xfrm rot="5400000">
            <a:off x="3857405" y="2109830"/>
            <a:ext cx="6830704" cy="258389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2" name="Google Shape;222;p5"/>
          <p:cNvCxnSpPr/>
          <p:nvPr/>
        </p:nvCxnSpPr>
        <p:spPr>
          <a:xfrm>
            <a:off x="2782846" y="3362990"/>
            <a:ext cx="2386913" cy="2207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23" name="Google Shape;223;p5"/>
          <p:cNvCxnSpPr/>
          <p:nvPr/>
        </p:nvCxnSpPr>
        <p:spPr>
          <a:xfrm>
            <a:off x="9166015" y="3392609"/>
            <a:ext cx="2775856" cy="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24" name="Google Shape;224;p5"/>
          <p:cNvCxnSpPr/>
          <p:nvPr/>
        </p:nvCxnSpPr>
        <p:spPr>
          <a:xfrm>
            <a:off x="7313143" y="66629"/>
            <a:ext cx="0" cy="1649027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25" name="Google Shape;225;p5"/>
          <p:cNvCxnSpPr/>
          <p:nvPr/>
        </p:nvCxnSpPr>
        <p:spPr>
          <a:xfrm rot="10800000">
            <a:off x="7320250" y="5347659"/>
            <a:ext cx="19623" cy="1382849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226" name="Google Shape;226;p5"/>
          <p:cNvGrpSpPr/>
          <p:nvPr/>
        </p:nvGrpSpPr>
        <p:grpSpPr>
          <a:xfrm rot="-5400000">
            <a:off x="4564529" y="3331613"/>
            <a:ext cx="2286000" cy="274320"/>
            <a:chOff x="1008" y="912"/>
            <a:chExt cx="1056" cy="240"/>
          </a:xfrm>
        </p:grpSpPr>
        <p:grpSp>
          <p:nvGrpSpPr>
            <p:cNvPr id="227" name="Google Shape;227;p5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228" name="Google Shape;228;p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29" name="Google Shape;229;p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30" name="Google Shape;230;p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232" name="Google Shape;232;p5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233" name="Google Shape;233;p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36" name="Google Shape;236;p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237" name="Google Shape;237;p5"/>
          <p:cNvGrpSpPr/>
          <p:nvPr/>
        </p:nvGrpSpPr>
        <p:grpSpPr>
          <a:xfrm>
            <a:off x="6164604" y="1832171"/>
            <a:ext cx="2286000" cy="274320"/>
            <a:chOff x="1008" y="912"/>
            <a:chExt cx="1056" cy="240"/>
          </a:xfrm>
        </p:grpSpPr>
        <p:grpSp>
          <p:nvGrpSpPr>
            <p:cNvPr id="238" name="Google Shape;238;p5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239" name="Google Shape;239;p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40" name="Google Shape;240;p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42" name="Google Shape;242;p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243" name="Google Shape;243;p5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244" name="Google Shape;244;p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45" name="Google Shape;245;p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46" name="Google Shape;246;p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47" name="Google Shape;247;p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248" name="Google Shape;248;p5"/>
          <p:cNvSpPr txBox="1">
            <a:spLocks noGrp="1"/>
          </p:cNvSpPr>
          <p:nvPr>
            <p:ph type="title"/>
          </p:nvPr>
        </p:nvSpPr>
        <p:spPr>
          <a:xfrm>
            <a:off x="895064" y="-1305221"/>
            <a:ext cx="4035353" cy="81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Crossing Traffic                                  		</a:t>
            </a:r>
            <a:endParaRPr/>
          </a:p>
        </p:txBody>
      </p:sp>
      <p:grpSp>
        <p:nvGrpSpPr>
          <p:cNvPr id="249" name="Google Shape;249;p5"/>
          <p:cNvGrpSpPr/>
          <p:nvPr/>
        </p:nvGrpSpPr>
        <p:grpSpPr>
          <a:xfrm>
            <a:off x="6177431" y="4884732"/>
            <a:ext cx="2286000" cy="274320"/>
            <a:chOff x="1008" y="912"/>
            <a:chExt cx="1056" cy="240"/>
          </a:xfrm>
        </p:grpSpPr>
        <p:grpSp>
          <p:nvGrpSpPr>
            <p:cNvPr id="250" name="Google Shape;250;p5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251" name="Google Shape;251;p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52" name="Google Shape;252;p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53" name="Google Shape;253;p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54" name="Google Shape;254;p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255" name="Google Shape;255;p5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256" name="Google Shape;256;p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57" name="Google Shape;257;p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58" name="Google Shape;258;p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59" name="Google Shape;259;p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260" name="Google Shape;260;p5"/>
          <p:cNvGrpSpPr/>
          <p:nvPr/>
        </p:nvGrpSpPr>
        <p:grpSpPr>
          <a:xfrm rot="-5400000">
            <a:off x="7697520" y="3329738"/>
            <a:ext cx="2286000" cy="274320"/>
            <a:chOff x="1008" y="912"/>
            <a:chExt cx="1056" cy="240"/>
          </a:xfrm>
        </p:grpSpPr>
        <p:grpSp>
          <p:nvGrpSpPr>
            <p:cNvPr id="261" name="Google Shape;261;p5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262" name="Google Shape;262;p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63" name="Google Shape;263;p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64" name="Google Shape;264;p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65" name="Google Shape;265;p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266" name="Google Shape;266;p5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267" name="Google Shape;267;p5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68" name="Google Shape;268;p5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69" name="Google Shape;269;p5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70" name="Google Shape;270;p5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271" name="Google Shape;271;p5"/>
          <p:cNvSpPr/>
          <p:nvPr/>
        </p:nvSpPr>
        <p:spPr>
          <a:xfrm rot="5400000" flipH="1">
            <a:off x="10289962" y="321918"/>
            <a:ext cx="360011" cy="322382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5"/>
          <p:cNvSpPr/>
          <p:nvPr/>
        </p:nvSpPr>
        <p:spPr>
          <a:xfrm rot="10800000">
            <a:off x="5581457" y="-15001"/>
            <a:ext cx="399204" cy="2190429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8582515" y="4803337"/>
            <a:ext cx="386649" cy="2013793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5"/>
          <p:cNvSpPr/>
          <p:nvPr/>
        </p:nvSpPr>
        <p:spPr>
          <a:xfrm rot="5400000">
            <a:off x="4038301" y="299342"/>
            <a:ext cx="392642" cy="333050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5"/>
          <p:cNvSpPr/>
          <p:nvPr/>
        </p:nvSpPr>
        <p:spPr>
          <a:xfrm rot="5400000">
            <a:off x="10192149" y="3313078"/>
            <a:ext cx="392642" cy="337558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5"/>
          <p:cNvSpPr/>
          <p:nvPr/>
        </p:nvSpPr>
        <p:spPr>
          <a:xfrm rot="10800000">
            <a:off x="5552465" y="4759795"/>
            <a:ext cx="411732" cy="2098205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5"/>
          <p:cNvSpPr/>
          <p:nvPr/>
        </p:nvSpPr>
        <p:spPr>
          <a:xfrm rot="5400000">
            <a:off x="4041108" y="3294930"/>
            <a:ext cx="392642" cy="333611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5"/>
          <p:cNvSpPr/>
          <p:nvPr/>
        </p:nvSpPr>
        <p:spPr>
          <a:xfrm rot="-5400000">
            <a:off x="7778814" y="906861"/>
            <a:ext cx="2072329" cy="228600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5"/>
          <p:cNvSpPr/>
          <p:nvPr/>
        </p:nvSpPr>
        <p:spPr>
          <a:xfrm rot="10800000">
            <a:off x="8726679" y="1830727"/>
            <a:ext cx="3349584" cy="218339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5"/>
          <p:cNvSpPr/>
          <p:nvPr/>
        </p:nvSpPr>
        <p:spPr>
          <a:xfrm rot="-5400000">
            <a:off x="4871456" y="844167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5"/>
          <p:cNvSpPr/>
          <p:nvPr/>
        </p:nvSpPr>
        <p:spPr>
          <a:xfrm rot="-5400000">
            <a:off x="7851811" y="5801538"/>
            <a:ext cx="1853077" cy="226177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"/>
          <p:cNvSpPr/>
          <p:nvPr/>
        </p:nvSpPr>
        <p:spPr>
          <a:xfrm>
            <a:off x="2569372" y="4832681"/>
            <a:ext cx="3300303" cy="21112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5"/>
          <p:cNvSpPr/>
          <p:nvPr/>
        </p:nvSpPr>
        <p:spPr>
          <a:xfrm rot="10800000" flipH="1">
            <a:off x="8663305" y="4898325"/>
            <a:ext cx="3412958" cy="18486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5"/>
          <p:cNvSpPr/>
          <p:nvPr/>
        </p:nvSpPr>
        <p:spPr>
          <a:xfrm rot="10800000" flipH="1">
            <a:off x="2578928" y="1830728"/>
            <a:ext cx="3330502" cy="24125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5" name="Google Shape;285;p5"/>
          <p:cNvCxnSpPr/>
          <p:nvPr/>
        </p:nvCxnSpPr>
        <p:spPr>
          <a:xfrm flipH="1">
            <a:off x="2524288" y="2175428"/>
            <a:ext cx="3124911" cy="20190"/>
          </a:xfrm>
          <a:prstGeom prst="straightConnector1">
            <a:avLst/>
          </a:prstGeom>
          <a:noFill/>
          <a:ln w="349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6" name="Google Shape;286;p5"/>
          <p:cNvCxnSpPr/>
          <p:nvPr/>
        </p:nvCxnSpPr>
        <p:spPr>
          <a:xfrm flipH="1">
            <a:off x="2566723" y="4759795"/>
            <a:ext cx="3367756" cy="1986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7" name="Google Shape;287;p5"/>
          <p:cNvSpPr/>
          <p:nvPr/>
        </p:nvSpPr>
        <p:spPr>
          <a:xfrm rot="-5400000">
            <a:off x="4841209" y="5812700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8" name="Google Shape;288;p5"/>
          <p:cNvCxnSpPr/>
          <p:nvPr/>
        </p:nvCxnSpPr>
        <p:spPr>
          <a:xfrm>
            <a:off x="7425904" y="5331365"/>
            <a:ext cx="702544" cy="0"/>
          </a:xfrm>
          <a:prstGeom prst="straightConnector1">
            <a:avLst/>
          </a:prstGeom>
          <a:noFill/>
          <a:ln w="508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9" name="Google Shape;289;p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40767" y="5111040"/>
            <a:ext cx="1188720" cy="574474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5"/>
          <p:cNvSpPr txBox="1"/>
          <p:nvPr/>
        </p:nvSpPr>
        <p:spPr>
          <a:xfrm>
            <a:off x="412603" y="932488"/>
            <a:ext cx="4398818" cy="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4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Forward position</a:t>
            </a:r>
            <a:endParaRPr dirty="0"/>
          </a:p>
        </p:txBody>
      </p:sp>
      <p:sp>
        <p:nvSpPr>
          <p:cNvPr id="291" name="Google Shape;291;p5"/>
          <p:cNvSpPr txBox="1"/>
          <p:nvPr/>
        </p:nvSpPr>
        <p:spPr>
          <a:xfrm>
            <a:off x="99160" y="1914622"/>
            <a:ext cx="2456032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Turn your head and look towards the target. </a:t>
            </a:r>
            <a:r>
              <a:rPr lang="en-US" sz="2400" b="1" dirty="0">
                <a:solidFill>
                  <a:schemeClr val="dk1"/>
                </a:solidFill>
              </a:rPr>
              <a:t>T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urn the wheel when it appears that your mirror lines up with the curb.</a:t>
            </a:r>
            <a:endParaRPr b="1" dirty="0"/>
          </a:p>
        </p:txBody>
      </p:sp>
      <p:cxnSp>
        <p:nvCxnSpPr>
          <p:cNvPr id="292" name="Google Shape;292;p5"/>
          <p:cNvCxnSpPr/>
          <p:nvPr/>
        </p:nvCxnSpPr>
        <p:spPr>
          <a:xfrm rot="10800000" flipH="1">
            <a:off x="7875392" y="4766665"/>
            <a:ext cx="1042179" cy="56858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293" name="Google Shape;293;p5"/>
          <p:cNvSpPr/>
          <p:nvPr/>
        </p:nvSpPr>
        <p:spPr>
          <a:xfrm>
            <a:off x="11527985" y="3705469"/>
            <a:ext cx="591725" cy="583147"/>
          </a:xfrm>
          <a:prstGeom prst="mathMultiply">
            <a:avLst>
              <a:gd name="adj1" fmla="val 23520"/>
            </a:avLst>
          </a:prstGeom>
          <a:gradFill>
            <a:gsLst>
              <a:gs pos="0">
                <a:srgbClr val="F7F0F7"/>
              </a:gs>
              <a:gs pos="74000">
                <a:srgbClr val="9C82BB"/>
              </a:gs>
              <a:gs pos="83000">
                <a:srgbClr val="9C82BB"/>
              </a:gs>
              <a:gs pos="100000">
                <a:srgbClr val="BEA9D3"/>
              </a:gs>
            </a:gsLst>
            <a:lin ang="5400000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6"/>
          <p:cNvSpPr/>
          <p:nvPr/>
        </p:nvSpPr>
        <p:spPr>
          <a:xfrm>
            <a:off x="8616940" y="16834"/>
            <a:ext cx="365760" cy="2099246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6"/>
          <p:cNvSpPr txBox="1"/>
          <p:nvPr/>
        </p:nvSpPr>
        <p:spPr>
          <a:xfrm>
            <a:off x="2566723" y="2163507"/>
            <a:ext cx="9510552" cy="260678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6"/>
          <p:cNvSpPr txBox="1"/>
          <p:nvPr/>
        </p:nvSpPr>
        <p:spPr>
          <a:xfrm rot="5400000">
            <a:off x="3857405" y="2109830"/>
            <a:ext cx="6830704" cy="258389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2" name="Google Shape;302;p6"/>
          <p:cNvCxnSpPr/>
          <p:nvPr/>
        </p:nvCxnSpPr>
        <p:spPr>
          <a:xfrm>
            <a:off x="2782846" y="3362990"/>
            <a:ext cx="2386913" cy="2207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303" name="Google Shape;303;p6"/>
          <p:cNvCxnSpPr/>
          <p:nvPr/>
        </p:nvCxnSpPr>
        <p:spPr>
          <a:xfrm>
            <a:off x="9166015" y="3392609"/>
            <a:ext cx="2775856" cy="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304" name="Google Shape;304;p6"/>
          <p:cNvCxnSpPr/>
          <p:nvPr/>
        </p:nvCxnSpPr>
        <p:spPr>
          <a:xfrm>
            <a:off x="7313143" y="66629"/>
            <a:ext cx="0" cy="1649027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305" name="Google Shape;305;p6"/>
          <p:cNvCxnSpPr/>
          <p:nvPr/>
        </p:nvCxnSpPr>
        <p:spPr>
          <a:xfrm rot="10800000">
            <a:off x="7320250" y="5347659"/>
            <a:ext cx="19623" cy="1382849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306" name="Google Shape;306;p6"/>
          <p:cNvGrpSpPr/>
          <p:nvPr/>
        </p:nvGrpSpPr>
        <p:grpSpPr>
          <a:xfrm rot="-5400000">
            <a:off x="4564529" y="3331613"/>
            <a:ext cx="2286000" cy="274320"/>
            <a:chOff x="1008" y="912"/>
            <a:chExt cx="1056" cy="240"/>
          </a:xfrm>
        </p:grpSpPr>
        <p:grpSp>
          <p:nvGrpSpPr>
            <p:cNvPr id="307" name="Google Shape;307;p6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308" name="Google Shape;308;p6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312" name="Google Shape;312;p6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317" name="Google Shape;317;p6"/>
          <p:cNvGrpSpPr/>
          <p:nvPr/>
        </p:nvGrpSpPr>
        <p:grpSpPr>
          <a:xfrm>
            <a:off x="6164604" y="1832171"/>
            <a:ext cx="2286000" cy="274320"/>
            <a:chOff x="1008" y="912"/>
            <a:chExt cx="1056" cy="240"/>
          </a:xfrm>
        </p:grpSpPr>
        <p:grpSp>
          <p:nvGrpSpPr>
            <p:cNvPr id="318" name="Google Shape;318;p6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319" name="Google Shape;319;p6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323" name="Google Shape;323;p6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324" name="Google Shape;324;p6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328" name="Google Shape;328;p6"/>
          <p:cNvGrpSpPr/>
          <p:nvPr/>
        </p:nvGrpSpPr>
        <p:grpSpPr>
          <a:xfrm>
            <a:off x="6177431" y="4884732"/>
            <a:ext cx="2286000" cy="274320"/>
            <a:chOff x="1008" y="912"/>
            <a:chExt cx="1056" cy="240"/>
          </a:xfrm>
        </p:grpSpPr>
        <p:grpSp>
          <p:nvGrpSpPr>
            <p:cNvPr id="329" name="Google Shape;329;p6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330" name="Google Shape;330;p6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334" name="Google Shape;334;p6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335" name="Google Shape;335;p6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36" name="Google Shape;336;p6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37" name="Google Shape;337;p6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38" name="Google Shape;338;p6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339" name="Google Shape;339;p6"/>
          <p:cNvGrpSpPr/>
          <p:nvPr/>
        </p:nvGrpSpPr>
        <p:grpSpPr>
          <a:xfrm rot="-5400000">
            <a:off x="7697520" y="3329738"/>
            <a:ext cx="2286000" cy="274320"/>
            <a:chOff x="1008" y="912"/>
            <a:chExt cx="1056" cy="240"/>
          </a:xfrm>
        </p:grpSpPr>
        <p:grpSp>
          <p:nvGrpSpPr>
            <p:cNvPr id="340" name="Google Shape;340;p6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341" name="Google Shape;341;p6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42" name="Google Shape;342;p6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43" name="Google Shape;343;p6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44" name="Google Shape;344;p6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345" name="Google Shape;345;p6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346" name="Google Shape;346;p6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47" name="Google Shape;347;p6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48" name="Google Shape;348;p6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49" name="Google Shape;349;p6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350" name="Google Shape;350;p6"/>
          <p:cNvSpPr/>
          <p:nvPr/>
        </p:nvSpPr>
        <p:spPr>
          <a:xfrm rot="5400000" flipH="1">
            <a:off x="10289962" y="321918"/>
            <a:ext cx="360011" cy="322382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6"/>
          <p:cNvSpPr/>
          <p:nvPr/>
        </p:nvSpPr>
        <p:spPr>
          <a:xfrm rot="10800000">
            <a:off x="5581457" y="-15001"/>
            <a:ext cx="399204" cy="2190429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6"/>
          <p:cNvSpPr/>
          <p:nvPr/>
        </p:nvSpPr>
        <p:spPr>
          <a:xfrm>
            <a:off x="8582515" y="4803337"/>
            <a:ext cx="386649" cy="2013793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6"/>
          <p:cNvSpPr/>
          <p:nvPr/>
        </p:nvSpPr>
        <p:spPr>
          <a:xfrm rot="5400000">
            <a:off x="4038301" y="299342"/>
            <a:ext cx="392642" cy="333050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6"/>
          <p:cNvSpPr/>
          <p:nvPr/>
        </p:nvSpPr>
        <p:spPr>
          <a:xfrm rot="5400000">
            <a:off x="10192149" y="3313078"/>
            <a:ext cx="392642" cy="337558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6"/>
          <p:cNvSpPr/>
          <p:nvPr/>
        </p:nvSpPr>
        <p:spPr>
          <a:xfrm rot="10800000">
            <a:off x="5552465" y="4759795"/>
            <a:ext cx="411732" cy="2098205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6"/>
          <p:cNvSpPr/>
          <p:nvPr/>
        </p:nvSpPr>
        <p:spPr>
          <a:xfrm rot="5400000">
            <a:off x="4041108" y="3294930"/>
            <a:ext cx="392642" cy="333611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6"/>
          <p:cNvSpPr/>
          <p:nvPr/>
        </p:nvSpPr>
        <p:spPr>
          <a:xfrm rot="-5400000">
            <a:off x="7741207" y="907096"/>
            <a:ext cx="2072329" cy="228130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6"/>
          <p:cNvSpPr/>
          <p:nvPr/>
        </p:nvSpPr>
        <p:spPr>
          <a:xfrm rot="10800000">
            <a:off x="8726679" y="1830727"/>
            <a:ext cx="3349584" cy="218339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6"/>
          <p:cNvSpPr/>
          <p:nvPr/>
        </p:nvSpPr>
        <p:spPr>
          <a:xfrm rot="-5400000">
            <a:off x="4871456" y="844167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6"/>
          <p:cNvSpPr/>
          <p:nvPr/>
        </p:nvSpPr>
        <p:spPr>
          <a:xfrm rot="-5400000">
            <a:off x="7851811" y="5801538"/>
            <a:ext cx="1853077" cy="226177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6"/>
          <p:cNvSpPr/>
          <p:nvPr/>
        </p:nvSpPr>
        <p:spPr>
          <a:xfrm>
            <a:off x="2569372" y="4832681"/>
            <a:ext cx="3300303" cy="21112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6"/>
          <p:cNvSpPr/>
          <p:nvPr/>
        </p:nvSpPr>
        <p:spPr>
          <a:xfrm rot="10800000" flipH="1">
            <a:off x="8663305" y="4898325"/>
            <a:ext cx="3412958" cy="18486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6"/>
          <p:cNvSpPr/>
          <p:nvPr/>
        </p:nvSpPr>
        <p:spPr>
          <a:xfrm rot="10800000" flipH="1">
            <a:off x="2578928" y="1830728"/>
            <a:ext cx="3330502" cy="24125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4" name="Google Shape;364;p6"/>
          <p:cNvCxnSpPr/>
          <p:nvPr/>
        </p:nvCxnSpPr>
        <p:spPr>
          <a:xfrm flipH="1">
            <a:off x="2524288" y="2175428"/>
            <a:ext cx="3124911" cy="20190"/>
          </a:xfrm>
          <a:prstGeom prst="straightConnector1">
            <a:avLst/>
          </a:prstGeom>
          <a:noFill/>
          <a:ln w="349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5" name="Google Shape;365;p6"/>
          <p:cNvCxnSpPr/>
          <p:nvPr/>
        </p:nvCxnSpPr>
        <p:spPr>
          <a:xfrm flipH="1">
            <a:off x="2566723" y="4759795"/>
            <a:ext cx="3367756" cy="1986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6"/>
          <p:cNvSpPr/>
          <p:nvPr/>
        </p:nvSpPr>
        <p:spPr>
          <a:xfrm rot="-5400000">
            <a:off x="4841209" y="5812700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7" name="Google Shape;367;p6"/>
          <p:cNvCxnSpPr/>
          <p:nvPr/>
        </p:nvCxnSpPr>
        <p:spPr>
          <a:xfrm>
            <a:off x="7425904" y="5331365"/>
            <a:ext cx="702544" cy="0"/>
          </a:xfrm>
          <a:prstGeom prst="straightConnector1">
            <a:avLst/>
          </a:prstGeom>
          <a:noFill/>
          <a:ln w="508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8" name="Google Shape;368;p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396482">
            <a:off x="7548970" y="4295250"/>
            <a:ext cx="1188720" cy="5744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9" name="Google Shape;369;p6"/>
          <p:cNvCxnSpPr/>
          <p:nvPr/>
        </p:nvCxnSpPr>
        <p:spPr>
          <a:xfrm rot="10800000" flipH="1">
            <a:off x="8151704" y="3980126"/>
            <a:ext cx="3594679" cy="49160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370" name="Google Shape;370;p6"/>
          <p:cNvSpPr txBox="1"/>
          <p:nvPr/>
        </p:nvSpPr>
        <p:spPr>
          <a:xfrm>
            <a:off x="230434" y="471516"/>
            <a:ext cx="4913694" cy="185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Transition point – Right Turn</a:t>
            </a:r>
            <a:endParaRPr dirty="0"/>
          </a:p>
        </p:txBody>
      </p:sp>
      <p:sp>
        <p:nvSpPr>
          <p:cNvPr id="371" name="Google Shape;371;p6"/>
          <p:cNvSpPr txBox="1"/>
          <p:nvPr/>
        </p:nvSpPr>
        <p:spPr>
          <a:xfrm>
            <a:off x="215951" y="2202489"/>
            <a:ext cx="2249498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the inside rearview mirror (transition point) aligns with the target, start to straighten the wheel and pivot from the brake to the accelerator.</a:t>
            </a:r>
            <a:endParaRPr sz="2200" b="1" dirty="0"/>
          </a:p>
        </p:txBody>
      </p:sp>
      <p:sp>
        <p:nvSpPr>
          <p:cNvPr id="372" name="Google Shape;372;p6"/>
          <p:cNvSpPr/>
          <p:nvPr/>
        </p:nvSpPr>
        <p:spPr>
          <a:xfrm>
            <a:off x="11527985" y="3705469"/>
            <a:ext cx="591725" cy="583147"/>
          </a:xfrm>
          <a:prstGeom prst="mathMultiply">
            <a:avLst>
              <a:gd name="adj1" fmla="val 23520"/>
            </a:avLst>
          </a:prstGeom>
          <a:gradFill>
            <a:gsLst>
              <a:gs pos="0">
                <a:srgbClr val="F7F0F7"/>
              </a:gs>
              <a:gs pos="74000">
                <a:srgbClr val="9C82BB"/>
              </a:gs>
              <a:gs pos="83000">
                <a:srgbClr val="9C82BB"/>
              </a:gs>
              <a:gs pos="100000">
                <a:srgbClr val="BEA9D3"/>
              </a:gs>
            </a:gsLst>
            <a:lin ang="5400000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"/>
          <p:cNvSpPr/>
          <p:nvPr/>
        </p:nvSpPr>
        <p:spPr>
          <a:xfrm>
            <a:off x="8616940" y="16834"/>
            <a:ext cx="365760" cy="2099246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7"/>
          <p:cNvSpPr txBox="1"/>
          <p:nvPr/>
        </p:nvSpPr>
        <p:spPr>
          <a:xfrm>
            <a:off x="2566723" y="2163507"/>
            <a:ext cx="9510552" cy="260678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7"/>
          <p:cNvSpPr txBox="1"/>
          <p:nvPr/>
        </p:nvSpPr>
        <p:spPr>
          <a:xfrm rot="5400000">
            <a:off x="3857405" y="2109830"/>
            <a:ext cx="6830704" cy="258389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1" name="Google Shape;381;p7"/>
          <p:cNvCxnSpPr/>
          <p:nvPr/>
        </p:nvCxnSpPr>
        <p:spPr>
          <a:xfrm>
            <a:off x="2782846" y="3362990"/>
            <a:ext cx="2386913" cy="2207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382" name="Google Shape;382;p7"/>
          <p:cNvCxnSpPr/>
          <p:nvPr/>
        </p:nvCxnSpPr>
        <p:spPr>
          <a:xfrm>
            <a:off x="9166015" y="3392609"/>
            <a:ext cx="2775856" cy="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383" name="Google Shape;383;p7"/>
          <p:cNvCxnSpPr/>
          <p:nvPr/>
        </p:nvCxnSpPr>
        <p:spPr>
          <a:xfrm>
            <a:off x="7313143" y="66629"/>
            <a:ext cx="0" cy="1649027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384" name="Google Shape;384;p7"/>
          <p:cNvCxnSpPr/>
          <p:nvPr/>
        </p:nvCxnSpPr>
        <p:spPr>
          <a:xfrm rot="10800000">
            <a:off x="7320250" y="5347659"/>
            <a:ext cx="19623" cy="1382849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385" name="Google Shape;385;p7"/>
          <p:cNvGrpSpPr/>
          <p:nvPr/>
        </p:nvGrpSpPr>
        <p:grpSpPr>
          <a:xfrm rot="-5400000">
            <a:off x="4564529" y="3331613"/>
            <a:ext cx="2286000" cy="274320"/>
            <a:chOff x="1008" y="912"/>
            <a:chExt cx="1056" cy="240"/>
          </a:xfrm>
        </p:grpSpPr>
        <p:grpSp>
          <p:nvGrpSpPr>
            <p:cNvPr id="386" name="Google Shape;386;p7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387" name="Google Shape;387;p7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88" name="Google Shape;388;p7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89" name="Google Shape;389;p7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90" name="Google Shape;390;p7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391" name="Google Shape;391;p7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392" name="Google Shape;392;p7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93" name="Google Shape;393;p7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94" name="Google Shape;394;p7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95" name="Google Shape;395;p7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396" name="Google Shape;396;p7"/>
          <p:cNvGrpSpPr/>
          <p:nvPr/>
        </p:nvGrpSpPr>
        <p:grpSpPr>
          <a:xfrm>
            <a:off x="6164604" y="1832171"/>
            <a:ext cx="2286000" cy="274320"/>
            <a:chOff x="1008" y="912"/>
            <a:chExt cx="1056" cy="240"/>
          </a:xfrm>
        </p:grpSpPr>
        <p:grpSp>
          <p:nvGrpSpPr>
            <p:cNvPr id="397" name="Google Shape;397;p7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398" name="Google Shape;398;p7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99" name="Google Shape;399;p7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00" name="Google Shape;400;p7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01" name="Google Shape;401;p7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402" name="Google Shape;402;p7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403" name="Google Shape;403;p7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04" name="Google Shape;404;p7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05" name="Google Shape;405;p7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06" name="Google Shape;406;p7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407" name="Google Shape;407;p7"/>
          <p:cNvSpPr txBox="1">
            <a:spLocks noGrp="1"/>
          </p:cNvSpPr>
          <p:nvPr>
            <p:ph type="title"/>
          </p:nvPr>
        </p:nvSpPr>
        <p:spPr>
          <a:xfrm>
            <a:off x="895064" y="-1305221"/>
            <a:ext cx="4035353" cy="81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Crossing Traffic                                  		</a:t>
            </a:r>
            <a:endParaRPr/>
          </a:p>
        </p:txBody>
      </p:sp>
      <p:grpSp>
        <p:nvGrpSpPr>
          <p:cNvPr id="408" name="Google Shape;408;p7"/>
          <p:cNvGrpSpPr/>
          <p:nvPr/>
        </p:nvGrpSpPr>
        <p:grpSpPr>
          <a:xfrm>
            <a:off x="6177431" y="4884732"/>
            <a:ext cx="2286000" cy="274320"/>
            <a:chOff x="1008" y="912"/>
            <a:chExt cx="1056" cy="240"/>
          </a:xfrm>
        </p:grpSpPr>
        <p:grpSp>
          <p:nvGrpSpPr>
            <p:cNvPr id="409" name="Google Shape;409;p7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410" name="Google Shape;410;p7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11" name="Google Shape;411;p7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12" name="Google Shape;412;p7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13" name="Google Shape;413;p7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414" name="Google Shape;414;p7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415" name="Google Shape;415;p7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18" name="Google Shape;418;p7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419" name="Google Shape;419;p7"/>
          <p:cNvGrpSpPr/>
          <p:nvPr/>
        </p:nvGrpSpPr>
        <p:grpSpPr>
          <a:xfrm rot="-5400000">
            <a:off x="7697520" y="3329738"/>
            <a:ext cx="2286000" cy="274320"/>
            <a:chOff x="1008" y="912"/>
            <a:chExt cx="1056" cy="240"/>
          </a:xfrm>
        </p:grpSpPr>
        <p:grpSp>
          <p:nvGrpSpPr>
            <p:cNvPr id="420" name="Google Shape;420;p7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421" name="Google Shape;421;p7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22" name="Google Shape;422;p7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23" name="Google Shape;423;p7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24" name="Google Shape;424;p7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425" name="Google Shape;425;p7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426" name="Google Shape;426;p7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29" name="Google Shape;429;p7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430" name="Google Shape;430;p7"/>
          <p:cNvSpPr/>
          <p:nvPr/>
        </p:nvSpPr>
        <p:spPr>
          <a:xfrm rot="5400000" flipH="1">
            <a:off x="10289962" y="321918"/>
            <a:ext cx="360011" cy="322382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7"/>
          <p:cNvSpPr/>
          <p:nvPr/>
        </p:nvSpPr>
        <p:spPr>
          <a:xfrm rot="10800000">
            <a:off x="5581457" y="-15001"/>
            <a:ext cx="399204" cy="2190429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7"/>
          <p:cNvSpPr/>
          <p:nvPr/>
        </p:nvSpPr>
        <p:spPr>
          <a:xfrm>
            <a:off x="8582515" y="4803337"/>
            <a:ext cx="386649" cy="2013793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7"/>
          <p:cNvSpPr/>
          <p:nvPr/>
        </p:nvSpPr>
        <p:spPr>
          <a:xfrm rot="5400000">
            <a:off x="4038301" y="299342"/>
            <a:ext cx="392642" cy="333050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7"/>
          <p:cNvSpPr/>
          <p:nvPr/>
        </p:nvSpPr>
        <p:spPr>
          <a:xfrm rot="5400000">
            <a:off x="10192149" y="3313078"/>
            <a:ext cx="392642" cy="337558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7"/>
          <p:cNvSpPr/>
          <p:nvPr/>
        </p:nvSpPr>
        <p:spPr>
          <a:xfrm rot="10800000">
            <a:off x="5552465" y="4759795"/>
            <a:ext cx="411732" cy="2098205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7"/>
          <p:cNvSpPr/>
          <p:nvPr/>
        </p:nvSpPr>
        <p:spPr>
          <a:xfrm rot="5400000">
            <a:off x="4041108" y="3294930"/>
            <a:ext cx="392642" cy="333611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7"/>
          <p:cNvSpPr/>
          <p:nvPr/>
        </p:nvSpPr>
        <p:spPr>
          <a:xfrm rot="-5400000">
            <a:off x="7772732" y="906861"/>
            <a:ext cx="2072329" cy="228600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7"/>
          <p:cNvSpPr/>
          <p:nvPr/>
        </p:nvSpPr>
        <p:spPr>
          <a:xfrm rot="10800000">
            <a:off x="8726679" y="1830727"/>
            <a:ext cx="3349584" cy="218339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7"/>
          <p:cNvSpPr/>
          <p:nvPr/>
        </p:nvSpPr>
        <p:spPr>
          <a:xfrm rot="-5400000">
            <a:off x="4871456" y="844167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7"/>
          <p:cNvSpPr/>
          <p:nvPr/>
        </p:nvSpPr>
        <p:spPr>
          <a:xfrm rot="-5400000">
            <a:off x="7851811" y="5801538"/>
            <a:ext cx="1853077" cy="226177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7"/>
          <p:cNvSpPr/>
          <p:nvPr/>
        </p:nvSpPr>
        <p:spPr>
          <a:xfrm>
            <a:off x="2569372" y="4832681"/>
            <a:ext cx="3300303" cy="21112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7"/>
          <p:cNvSpPr/>
          <p:nvPr/>
        </p:nvSpPr>
        <p:spPr>
          <a:xfrm rot="10800000" flipH="1">
            <a:off x="8663305" y="4898325"/>
            <a:ext cx="3412958" cy="18486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7"/>
          <p:cNvSpPr/>
          <p:nvPr/>
        </p:nvSpPr>
        <p:spPr>
          <a:xfrm rot="10800000" flipH="1">
            <a:off x="2578928" y="1830728"/>
            <a:ext cx="3330502" cy="24125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4" name="Google Shape;444;p7"/>
          <p:cNvCxnSpPr/>
          <p:nvPr/>
        </p:nvCxnSpPr>
        <p:spPr>
          <a:xfrm flipH="1">
            <a:off x="2524288" y="2175428"/>
            <a:ext cx="3124911" cy="20190"/>
          </a:xfrm>
          <a:prstGeom prst="straightConnector1">
            <a:avLst/>
          </a:prstGeom>
          <a:noFill/>
          <a:ln w="349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5" name="Google Shape;445;p7"/>
          <p:cNvCxnSpPr/>
          <p:nvPr/>
        </p:nvCxnSpPr>
        <p:spPr>
          <a:xfrm flipH="1">
            <a:off x="2566723" y="4759795"/>
            <a:ext cx="3367756" cy="1986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6" name="Google Shape;446;p7"/>
          <p:cNvSpPr/>
          <p:nvPr/>
        </p:nvSpPr>
        <p:spPr>
          <a:xfrm rot="-5400000">
            <a:off x="4841209" y="5812700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7" name="Google Shape;447;p7"/>
          <p:cNvCxnSpPr/>
          <p:nvPr/>
        </p:nvCxnSpPr>
        <p:spPr>
          <a:xfrm>
            <a:off x="7425904" y="5331365"/>
            <a:ext cx="702544" cy="0"/>
          </a:xfrm>
          <a:prstGeom prst="straightConnector1">
            <a:avLst/>
          </a:prstGeom>
          <a:noFill/>
          <a:ln w="508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8" name="Google Shape;448;p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157802" y="3728985"/>
            <a:ext cx="1188720" cy="5744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9" name="Google Shape;449;p7"/>
          <p:cNvCxnSpPr/>
          <p:nvPr/>
        </p:nvCxnSpPr>
        <p:spPr>
          <a:xfrm rot="10800000" flipH="1">
            <a:off x="9819249" y="3907727"/>
            <a:ext cx="1672571" cy="31079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450" name="Google Shape;450;p7"/>
          <p:cNvCxnSpPr/>
          <p:nvPr/>
        </p:nvCxnSpPr>
        <p:spPr>
          <a:xfrm flipH="1">
            <a:off x="4930417" y="3938806"/>
            <a:ext cx="4881477" cy="1487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451" name="Google Shape;451;p7"/>
          <p:cNvSpPr txBox="1"/>
          <p:nvPr/>
        </p:nvSpPr>
        <p:spPr>
          <a:xfrm>
            <a:off x="114725" y="2872318"/>
            <a:ext cx="2760371" cy="40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8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After the turn</a:t>
            </a:r>
            <a:endParaRPr sz="1200" dirty="0"/>
          </a:p>
        </p:txBody>
      </p:sp>
      <p:sp>
        <p:nvSpPr>
          <p:cNvPr id="452" name="Google Shape;452;p7"/>
          <p:cNvSpPr txBox="1"/>
          <p:nvPr/>
        </p:nvSpPr>
        <p:spPr>
          <a:xfrm>
            <a:off x="106507" y="3394466"/>
            <a:ext cx="2428068" cy="845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Check the front and rear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8"/>
          <p:cNvSpPr txBox="1">
            <a:spLocks noGrp="1"/>
          </p:cNvSpPr>
          <p:nvPr>
            <p:ph type="subTitle" idx="1"/>
          </p:nvPr>
        </p:nvSpPr>
        <p:spPr>
          <a:xfrm>
            <a:off x="1629783" y="2952087"/>
            <a:ext cx="8932433" cy="953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</a:pPr>
            <a:r>
              <a:rPr lang="en-US" sz="6600" b="1" dirty="0">
                <a:latin typeface="Arial"/>
                <a:ea typeface="Arial"/>
                <a:cs typeface="Arial"/>
                <a:sym typeface="Arial"/>
              </a:rPr>
              <a:t>Left Turns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9"/>
          <p:cNvSpPr/>
          <p:nvPr/>
        </p:nvSpPr>
        <p:spPr>
          <a:xfrm>
            <a:off x="8616940" y="16834"/>
            <a:ext cx="365760" cy="2099246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9"/>
          <p:cNvSpPr txBox="1"/>
          <p:nvPr/>
        </p:nvSpPr>
        <p:spPr>
          <a:xfrm>
            <a:off x="2566723" y="2163507"/>
            <a:ext cx="9510552" cy="260678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9"/>
          <p:cNvSpPr txBox="1"/>
          <p:nvPr/>
        </p:nvSpPr>
        <p:spPr>
          <a:xfrm rot="5400000">
            <a:off x="3857405" y="2109830"/>
            <a:ext cx="6830704" cy="258389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6" name="Google Shape;466;p9"/>
          <p:cNvCxnSpPr/>
          <p:nvPr/>
        </p:nvCxnSpPr>
        <p:spPr>
          <a:xfrm>
            <a:off x="2782846" y="3362990"/>
            <a:ext cx="2386913" cy="2207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9"/>
          <p:cNvCxnSpPr/>
          <p:nvPr/>
        </p:nvCxnSpPr>
        <p:spPr>
          <a:xfrm>
            <a:off x="9166015" y="3392609"/>
            <a:ext cx="2775856" cy="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9"/>
          <p:cNvCxnSpPr/>
          <p:nvPr/>
        </p:nvCxnSpPr>
        <p:spPr>
          <a:xfrm>
            <a:off x="7313143" y="66629"/>
            <a:ext cx="0" cy="1649027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9"/>
          <p:cNvCxnSpPr/>
          <p:nvPr/>
        </p:nvCxnSpPr>
        <p:spPr>
          <a:xfrm rot="10800000">
            <a:off x="7320250" y="5347659"/>
            <a:ext cx="19623" cy="1382849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470" name="Google Shape;470;p9"/>
          <p:cNvGrpSpPr/>
          <p:nvPr/>
        </p:nvGrpSpPr>
        <p:grpSpPr>
          <a:xfrm rot="-5400000">
            <a:off x="4564529" y="3331613"/>
            <a:ext cx="2286000" cy="274320"/>
            <a:chOff x="1008" y="912"/>
            <a:chExt cx="1056" cy="240"/>
          </a:xfrm>
        </p:grpSpPr>
        <p:grpSp>
          <p:nvGrpSpPr>
            <p:cNvPr id="471" name="Google Shape;471;p9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472" name="Google Shape;472;p9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481" name="Google Shape;481;p9"/>
          <p:cNvGrpSpPr/>
          <p:nvPr/>
        </p:nvGrpSpPr>
        <p:grpSpPr>
          <a:xfrm>
            <a:off x="6164604" y="1832171"/>
            <a:ext cx="2286000" cy="274320"/>
            <a:chOff x="1008" y="912"/>
            <a:chExt cx="1056" cy="240"/>
          </a:xfrm>
        </p:grpSpPr>
        <p:grpSp>
          <p:nvGrpSpPr>
            <p:cNvPr id="482" name="Google Shape;482;p9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487" name="Google Shape;487;p9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488" name="Google Shape;488;p9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492" name="Google Shape;492;p9"/>
          <p:cNvSpPr txBox="1">
            <a:spLocks noGrp="1"/>
          </p:cNvSpPr>
          <p:nvPr>
            <p:ph type="title"/>
          </p:nvPr>
        </p:nvSpPr>
        <p:spPr>
          <a:xfrm>
            <a:off x="895064" y="-1305221"/>
            <a:ext cx="4035353" cy="81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Crossing Traffic                                  		</a:t>
            </a:r>
            <a:endParaRPr/>
          </a:p>
        </p:txBody>
      </p:sp>
      <p:grpSp>
        <p:nvGrpSpPr>
          <p:cNvPr id="493" name="Google Shape;493;p9"/>
          <p:cNvGrpSpPr/>
          <p:nvPr/>
        </p:nvGrpSpPr>
        <p:grpSpPr>
          <a:xfrm>
            <a:off x="6177431" y="4884732"/>
            <a:ext cx="2286000" cy="274320"/>
            <a:chOff x="1008" y="912"/>
            <a:chExt cx="1056" cy="240"/>
          </a:xfrm>
        </p:grpSpPr>
        <p:grpSp>
          <p:nvGrpSpPr>
            <p:cNvPr id="494" name="Google Shape;494;p9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495" name="Google Shape;495;p9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96" name="Google Shape;496;p9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97" name="Google Shape;497;p9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98" name="Google Shape;498;p9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499" name="Google Shape;499;p9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500" name="Google Shape;500;p9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01" name="Google Shape;501;p9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02" name="Google Shape;502;p9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03" name="Google Shape;503;p9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504" name="Google Shape;504;p9"/>
          <p:cNvGrpSpPr/>
          <p:nvPr/>
        </p:nvGrpSpPr>
        <p:grpSpPr>
          <a:xfrm rot="-5400000">
            <a:off x="7697520" y="3329738"/>
            <a:ext cx="2286000" cy="274320"/>
            <a:chOff x="1008" y="912"/>
            <a:chExt cx="1056" cy="240"/>
          </a:xfrm>
        </p:grpSpPr>
        <p:grpSp>
          <p:nvGrpSpPr>
            <p:cNvPr id="505" name="Google Shape;505;p9"/>
            <p:cNvGrpSpPr/>
            <p:nvPr/>
          </p:nvGrpSpPr>
          <p:grpSpPr>
            <a:xfrm>
              <a:off x="1584" y="912"/>
              <a:ext cx="480" cy="240"/>
              <a:chOff x="1392" y="912"/>
              <a:chExt cx="480" cy="240"/>
            </a:xfrm>
          </p:grpSpPr>
          <p:sp>
            <p:nvSpPr>
              <p:cNvPr id="506" name="Google Shape;506;p9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07" name="Google Shape;507;p9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08" name="Google Shape;508;p9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09" name="Google Shape;509;p9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510" name="Google Shape;510;p9"/>
            <p:cNvGrpSpPr/>
            <p:nvPr/>
          </p:nvGrpSpPr>
          <p:grpSpPr>
            <a:xfrm>
              <a:off x="1008" y="912"/>
              <a:ext cx="480" cy="240"/>
              <a:chOff x="1392" y="912"/>
              <a:chExt cx="480" cy="240"/>
            </a:xfrm>
          </p:grpSpPr>
          <p:sp>
            <p:nvSpPr>
              <p:cNvPr id="511" name="Google Shape;511;p9"/>
              <p:cNvSpPr/>
              <p:nvPr/>
            </p:nvSpPr>
            <p:spPr>
              <a:xfrm>
                <a:off x="1824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12" name="Google Shape;512;p9"/>
              <p:cNvSpPr/>
              <p:nvPr/>
            </p:nvSpPr>
            <p:spPr>
              <a:xfrm>
                <a:off x="1392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13" name="Google Shape;513;p9"/>
              <p:cNvSpPr/>
              <p:nvPr/>
            </p:nvSpPr>
            <p:spPr>
              <a:xfrm>
                <a:off x="1536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14" name="Google Shape;514;p9"/>
              <p:cNvSpPr/>
              <p:nvPr/>
            </p:nvSpPr>
            <p:spPr>
              <a:xfrm>
                <a:off x="1680" y="912"/>
                <a:ext cx="48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400"/>
                  <a:buFont typeface="Times New Roman"/>
                  <a:buNone/>
                </a:pPr>
                <a:endParaRPr sz="4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515" name="Google Shape;515;p9"/>
          <p:cNvSpPr/>
          <p:nvPr/>
        </p:nvSpPr>
        <p:spPr>
          <a:xfrm rot="5400000" flipH="1">
            <a:off x="10289962" y="321918"/>
            <a:ext cx="360011" cy="322382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9"/>
          <p:cNvSpPr/>
          <p:nvPr/>
        </p:nvSpPr>
        <p:spPr>
          <a:xfrm rot="10800000">
            <a:off x="5581457" y="-15001"/>
            <a:ext cx="399204" cy="2190429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9"/>
          <p:cNvSpPr/>
          <p:nvPr/>
        </p:nvSpPr>
        <p:spPr>
          <a:xfrm>
            <a:off x="8582515" y="4803337"/>
            <a:ext cx="386649" cy="2013793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9"/>
          <p:cNvSpPr/>
          <p:nvPr/>
        </p:nvSpPr>
        <p:spPr>
          <a:xfrm rot="5400000">
            <a:off x="4038301" y="299342"/>
            <a:ext cx="392642" cy="3330501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9"/>
          <p:cNvSpPr/>
          <p:nvPr/>
        </p:nvSpPr>
        <p:spPr>
          <a:xfrm rot="5400000">
            <a:off x="10192149" y="3313078"/>
            <a:ext cx="392642" cy="337558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9"/>
          <p:cNvSpPr/>
          <p:nvPr/>
        </p:nvSpPr>
        <p:spPr>
          <a:xfrm rot="10800000">
            <a:off x="5552465" y="4759795"/>
            <a:ext cx="411732" cy="2098205"/>
          </a:xfrm>
          <a:prstGeom prst="rect">
            <a:avLst/>
          </a:prstGeom>
          <a:solidFill>
            <a:srgbClr val="1DB808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9"/>
          <p:cNvSpPr/>
          <p:nvPr/>
        </p:nvSpPr>
        <p:spPr>
          <a:xfrm rot="5400000">
            <a:off x="4041108" y="3294930"/>
            <a:ext cx="392642" cy="3336115"/>
          </a:xfrm>
          <a:prstGeom prst="rect">
            <a:avLst/>
          </a:prstGeom>
          <a:solidFill>
            <a:srgbClr val="1DB8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9"/>
          <p:cNvSpPr/>
          <p:nvPr/>
        </p:nvSpPr>
        <p:spPr>
          <a:xfrm rot="-5400000">
            <a:off x="7772894" y="938783"/>
            <a:ext cx="2072329" cy="16475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9"/>
          <p:cNvSpPr/>
          <p:nvPr/>
        </p:nvSpPr>
        <p:spPr>
          <a:xfrm rot="10800000">
            <a:off x="8726679" y="1830727"/>
            <a:ext cx="3349584" cy="218339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9"/>
          <p:cNvSpPr/>
          <p:nvPr/>
        </p:nvSpPr>
        <p:spPr>
          <a:xfrm rot="-5400000">
            <a:off x="4871456" y="844167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9"/>
          <p:cNvSpPr/>
          <p:nvPr/>
        </p:nvSpPr>
        <p:spPr>
          <a:xfrm rot="-5400000">
            <a:off x="7851811" y="5801538"/>
            <a:ext cx="1853077" cy="226177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9"/>
          <p:cNvSpPr/>
          <p:nvPr/>
        </p:nvSpPr>
        <p:spPr>
          <a:xfrm>
            <a:off x="2569372" y="4832681"/>
            <a:ext cx="3300303" cy="211126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9"/>
          <p:cNvSpPr/>
          <p:nvPr/>
        </p:nvSpPr>
        <p:spPr>
          <a:xfrm rot="10800000" flipH="1">
            <a:off x="8663305" y="4898325"/>
            <a:ext cx="3412958" cy="18486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9"/>
          <p:cNvSpPr/>
          <p:nvPr/>
        </p:nvSpPr>
        <p:spPr>
          <a:xfrm rot="10800000" flipH="1">
            <a:off x="2562886" y="1830728"/>
            <a:ext cx="3330502" cy="241258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9"/>
          <p:cNvSpPr txBox="1"/>
          <p:nvPr/>
        </p:nvSpPr>
        <p:spPr>
          <a:xfrm>
            <a:off x="0" y="2342527"/>
            <a:ext cx="3330502" cy="110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8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Left Turn </a:t>
            </a:r>
            <a:endParaRPr sz="8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None/>
            </a:pPr>
            <a:endParaRPr sz="1100" b="1" i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8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Side Position</a:t>
            </a:r>
            <a:endParaRPr sz="2800" b="1" i="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30" name="Google Shape;530;p9"/>
          <p:cNvCxnSpPr/>
          <p:nvPr/>
        </p:nvCxnSpPr>
        <p:spPr>
          <a:xfrm flipH="1">
            <a:off x="2524288" y="2175428"/>
            <a:ext cx="3124911" cy="20190"/>
          </a:xfrm>
          <a:prstGeom prst="straightConnector1">
            <a:avLst/>
          </a:prstGeom>
          <a:noFill/>
          <a:ln w="349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1" name="Google Shape;531;p9"/>
          <p:cNvCxnSpPr/>
          <p:nvPr/>
        </p:nvCxnSpPr>
        <p:spPr>
          <a:xfrm flipH="1">
            <a:off x="2566723" y="4759795"/>
            <a:ext cx="3367756" cy="1986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2" name="Google Shape;532;p9"/>
          <p:cNvSpPr/>
          <p:nvPr/>
        </p:nvSpPr>
        <p:spPr>
          <a:xfrm rot="-5400000">
            <a:off x="4841209" y="5812700"/>
            <a:ext cx="1828800" cy="228132"/>
          </a:xfrm>
          <a:prstGeom prst="round1Rect">
            <a:avLst>
              <a:gd name="adj" fmla="val 16667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3" name="Google Shape;533;p9"/>
          <p:cNvCxnSpPr/>
          <p:nvPr/>
        </p:nvCxnSpPr>
        <p:spPr>
          <a:xfrm>
            <a:off x="8290423" y="5347659"/>
            <a:ext cx="0" cy="1424745"/>
          </a:xfrm>
          <a:prstGeom prst="straightConnector1">
            <a:avLst/>
          </a:prstGeom>
          <a:noFill/>
          <a:ln w="508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4" name="Google Shape;534;p9"/>
          <p:cNvCxnSpPr/>
          <p:nvPr/>
        </p:nvCxnSpPr>
        <p:spPr>
          <a:xfrm>
            <a:off x="7425904" y="5331365"/>
            <a:ext cx="702544" cy="0"/>
          </a:xfrm>
          <a:prstGeom prst="straightConnector1">
            <a:avLst/>
          </a:prstGeom>
          <a:noFill/>
          <a:ln w="508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35" name="Google Shape;535;p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77123" y="5787011"/>
            <a:ext cx="1188720" cy="574474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9"/>
          <p:cNvSpPr txBox="1"/>
          <p:nvPr/>
        </p:nvSpPr>
        <p:spPr>
          <a:xfrm>
            <a:off x="2001" y="3576875"/>
            <a:ext cx="2780845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Without oncoming traffic-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Lane Position 2</a:t>
            </a:r>
            <a:endParaRPr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U TSE templat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420</Words>
  <Application>Microsoft Office PowerPoint</Application>
  <PresentationFormat>Widescreen</PresentationFormat>
  <Paragraphs>116</Paragraphs>
  <Slides>22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Lato</vt:lpstr>
      <vt:lpstr>Times New Roman</vt:lpstr>
      <vt:lpstr>Georgia</vt:lpstr>
      <vt:lpstr>WOU TSE template</vt:lpstr>
      <vt:lpstr>PowerPoint Presentation</vt:lpstr>
      <vt:lpstr>PowerPoint Presentation</vt:lpstr>
      <vt:lpstr>Crossing Traffic                                    </vt:lpstr>
      <vt:lpstr>Crossing Traffic                                    </vt:lpstr>
      <vt:lpstr>Crossing Traffic                                    </vt:lpstr>
      <vt:lpstr>PowerPoint Presentation</vt:lpstr>
      <vt:lpstr>Crossing Traffic                                    </vt:lpstr>
      <vt:lpstr>PowerPoint Presentation</vt:lpstr>
      <vt:lpstr>Crossing Traffic                                    </vt:lpstr>
      <vt:lpstr>Crossing Traffic                                    </vt:lpstr>
      <vt:lpstr>Crossing Traffic                                    </vt:lpstr>
      <vt:lpstr>Crossing Traffic                                    </vt:lpstr>
      <vt:lpstr>Crossing Traffic                                    </vt:lpstr>
      <vt:lpstr>Crossing Traffic-                                     </vt:lpstr>
      <vt:lpstr>Crossing Traffic                                    </vt:lpstr>
      <vt:lpstr>Crossing Traffic                                    </vt:lpstr>
      <vt:lpstr>Crossing Traffic                                    </vt:lpstr>
      <vt:lpstr>Crossing Traffic                                    </vt:lpstr>
      <vt:lpstr>Crossing Traffic                                    </vt:lpstr>
      <vt:lpstr>Crossing Traffic                                  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Sharon Rothacker</dc:creator>
  <cp:lastModifiedBy>Megan McDermeit</cp:lastModifiedBy>
  <cp:revision>29</cp:revision>
  <dcterms:created xsi:type="dcterms:W3CDTF">2021-01-24T04:42:34Z</dcterms:created>
  <dcterms:modified xsi:type="dcterms:W3CDTF">2024-06-01T23:37:41Z</dcterms:modified>
</cp:coreProperties>
</file>