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1.xml" ContentType="application/vnd.openxmlformats-officedocument.presentationml.notesSlide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2.xml" ContentType="application/vnd.openxmlformats-officedocument.presentationml.notesSlide+xml"/>
  <Override PartName="/ppt/ink/ink36.xml" ContentType="application/inkml+xml"/>
  <Override PartName="/ppt/notesSlides/notesSlide3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notesSlides/notesSlide4.xml" ContentType="application/vnd.openxmlformats-officedocument.presentationml.notesSlide+xml"/>
  <Override PartName="/ppt/ink/ink50.xml" ContentType="application/inkml+xml"/>
  <Override PartName="/ppt/ink/ink51.xml" ContentType="application/inkml+xml"/>
  <Override PartName="/ppt/notesSlides/notesSlide5.xml" ContentType="application/vnd.openxmlformats-officedocument.presentationml.notesSlide+xml"/>
  <Override PartName="/ppt/ink/ink52.xml" ContentType="application/inkml+xml"/>
  <Override PartName="/ppt/notesSlides/notesSlide6.xml" ContentType="application/vnd.openxmlformats-officedocument.presentationml.notesSlide+xml"/>
  <Override PartName="/ppt/ink/ink53.xml" ContentType="application/inkml+xml"/>
  <Override PartName="/ppt/ink/ink54.xml" ContentType="application/inkml+xml"/>
  <Override PartName="/ppt/notesSlides/notesSlide7.xml" ContentType="application/vnd.openxmlformats-officedocument.presentationml.notesSlide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5"/>
  </p:notesMasterIdLst>
  <p:sldIdLst>
    <p:sldId id="322" r:id="rId2"/>
    <p:sldId id="328" r:id="rId3"/>
    <p:sldId id="329" r:id="rId4"/>
    <p:sldId id="294" r:id="rId5"/>
    <p:sldId id="323" r:id="rId6"/>
    <p:sldId id="296" r:id="rId7"/>
    <p:sldId id="324" r:id="rId8"/>
    <p:sldId id="297" r:id="rId9"/>
    <p:sldId id="298" r:id="rId10"/>
    <p:sldId id="299" r:id="rId11"/>
    <p:sldId id="327" r:id="rId12"/>
    <p:sldId id="300" r:id="rId13"/>
    <p:sldId id="33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E2D77-0374-4384-BB3A-37484B444AC4}" v="50" dt="2021-02-01T19:16:49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ane George" userId="065056628ae16e64" providerId="LiveId" clId="{4FBE2D77-0374-4384-BB3A-37484B444AC4}"/>
    <pc:docChg chg="undo redo custSel addSld delSld modSld">
      <pc:chgData name="Lynnane George" userId="065056628ae16e64" providerId="LiveId" clId="{4FBE2D77-0374-4384-BB3A-37484B444AC4}" dt="2021-02-01T19:16:56.394" v="166" actId="9405"/>
      <pc:docMkLst>
        <pc:docMk/>
      </pc:docMkLst>
      <pc:sldChg chg="addSp delSp modSp mod">
        <pc:chgData name="Lynnane George" userId="065056628ae16e64" providerId="LiveId" clId="{4FBE2D77-0374-4384-BB3A-37484B444AC4}" dt="2021-02-01T19:14:22.508" v="114"/>
        <pc:sldMkLst>
          <pc:docMk/>
          <pc:sldMk cId="1646462233" sldId="294"/>
        </pc:sldMkLst>
        <pc:grpChg chg="del mod">
          <ac:chgData name="Lynnane George" userId="065056628ae16e64" providerId="LiveId" clId="{4FBE2D77-0374-4384-BB3A-37484B444AC4}" dt="2021-02-01T18:30:05.870" v="5" actId="478"/>
          <ac:grpSpMkLst>
            <pc:docMk/>
            <pc:sldMk cId="1646462233" sldId="294"/>
            <ac:grpSpMk id="2080" creationId="{FE055D09-F988-41E7-A402-7FA90334CCDB}"/>
          </ac:grpSpMkLst>
        </pc:grpChg>
        <pc:grpChg chg="del">
          <ac:chgData name="Lynnane George" userId="065056628ae16e64" providerId="LiveId" clId="{4FBE2D77-0374-4384-BB3A-37484B444AC4}" dt="2021-02-01T18:30:06.970" v="6" actId="478"/>
          <ac:grpSpMkLst>
            <pc:docMk/>
            <pc:sldMk cId="1646462233" sldId="294"/>
            <ac:grpSpMk id="2090" creationId="{6C2CB8FA-7007-40F8-979D-3F6604E2BE57}"/>
          </ac:grpSpMkLst>
        </pc:grpChg>
        <pc:inkChg chg="add mod">
          <ac:chgData name="Lynnane George" userId="065056628ae16e64" providerId="LiveId" clId="{4FBE2D77-0374-4384-BB3A-37484B444AC4}" dt="2021-02-01T19:14:22.508" v="114"/>
          <ac:inkMkLst>
            <pc:docMk/>
            <pc:sldMk cId="1646462233" sldId="294"/>
            <ac:inkMk id="3" creationId="{E41AF8D7-582A-432F-A2DA-B29399E7927A}"/>
          </ac:inkMkLst>
        </pc:inkChg>
      </pc:sldChg>
      <pc:sldChg chg="addSp delSp modSp mod">
        <pc:chgData name="Lynnane George" userId="065056628ae16e64" providerId="LiveId" clId="{4FBE2D77-0374-4384-BB3A-37484B444AC4}" dt="2021-02-01T19:15:16.627" v="137"/>
        <pc:sldMkLst>
          <pc:docMk/>
          <pc:sldMk cId="766854004" sldId="296"/>
        </pc:sldMkLst>
        <pc:spChg chg="add del">
          <ac:chgData name="Lynnane George" userId="065056628ae16e64" providerId="LiveId" clId="{4FBE2D77-0374-4384-BB3A-37484B444AC4}" dt="2021-02-01T18:30:32.526" v="17" actId="478"/>
          <ac:spMkLst>
            <pc:docMk/>
            <pc:sldMk cId="766854004" sldId="296"/>
            <ac:spMk id="2" creationId="{00000000-0000-0000-0000-000000000000}"/>
          </ac:spMkLst>
        </pc:spChg>
        <pc:spChg chg="del">
          <ac:chgData name="Lynnane George" userId="065056628ae16e64" providerId="LiveId" clId="{4FBE2D77-0374-4384-BB3A-37484B444AC4}" dt="2021-02-01T18:30:26.759" v="13" actId="478"/>
          <ac:spMkLst>
            <pc:docMk/>
            <pc:sldMk cId="766854004" sldId="296"/>
            <ac:spMk id="4" creationId="{00000000-0000-0000-0000-000000000000}"/>
          </ac:spMkLst>
        </pc:spChg>
        <pc:spChg chg="add del mod">
          <ac:chgData name="Lynnane George" userId="065056628ae16e64" providerId="LiveId" clId="{4FBE2D77-0374-4384-BB3A-37484B444AC4}" dt="2021-02-01T18:30:32.526" v="17" actId="478"/>
          <ac:spMkLst>
            <pc:docMk/>
            <pc:sldMk cId="766854004" sldId="296"/>
            <ac:spMk id="21" creationId="{CEA6C929-12C3-4A8E-83EE-269ECD3A8A83}"/>
          </ac:spMkLst>
        </pc:spChg>
        <pc:grpChg chg="mod">
          <ac:chgData name="Lynnane George" userId="065056628ae16e64" providerId="LiveId" clId="{4FBE2D77-0374-4384-BB3A-37484B444AC4}" dt="2021-02-01T19:15:07.934" v="133"/>
          <ac:grpSpMkLst>
            <pc:docMk/>
            <pc:sldMk cId="766854004" sldId="296"/>
            <ac:grpSpMk id="7" creationId="{1A12DC71-17A8-431A-AF98-69133233FD4E}"/>
          </ac:grpSpMkLst>
        </pc:grpChg>
        <pc:grpChg chg="mod">
          <ac:chgData name="Lynnane George" userId="065056628ae16e64" providerId="LiveId" clId="{4FBE2D77-0374-4384-BB3A-37484B444AC4}" dt="2021-02-01T19:15:16.627" v="137"/>
          <ac:grpSpMkLst>
            <pc:docMk/>
            <pc:sldMk cId="766854004" sldId="296"/>
            <ac:grpSpMk id="10" creationId="{037D8B57-E939-4C4A-9323-3E36C765A8BE}"/>
          </ac:grpSpMkLst>
        </pc:grpChg>
        <pc:grpChg chg="del">
          <ac:chgData name="Lynnane George" userId="065056628ae16e64" providerId="LiveId" clId="{4FBE2D77-0374-4384-BB3A-37484B444AC4}" dt="2021-02-01T18:30:35.023" v="18" actId="478"/>
          <ac:grpSpMkLst>
            <pc:docMk/>
            <pc:sldMk cId="766854004" sldId="296"/>
            <ac:grpSpMk id="20" creationId="{7377B956-FF0B-46F8-B073-9B78D7ECB6BC}"/>
          </ac:grpSpMkLst>
        </pc:grpChg>
        <pc:grpChg chg="del">
          <ac:chgData name="Lynnane George" userId="065056628ae16e64" providerId="LiveId" clId="{4FBE2D77-0374-4384-BB3A-37484B444AC4}" dt="2021-02-01T18:30:30.059" v="15" actId="478"/>
          <ac:grpSpMkLst>
            <pc:docMk/>
            <pc:sldMk cId="766854004" sldId="296"/>
            <ac:grpSpMk id="27" creationId="{1C68063E-B315-4672-9BF4-BE3CDFA3739F}"/>
          </ac:grpSpMkLst>
        </pc:grpChg>
        <pc:grpChg chg="del">
          <ac:chgData name="Lynnane George" userId="065056628ae16e64" providerId="LiveId" clId="{4FBE2D77-0374-4384-BB3A-37484B444AC4}" dt="2021-02-01T18:30:21.013" v="9" actId="478"/>
          <ac:grpSpMkLst>
            <pc:docMk/>
            <pc:sldMk cId="766854004" sldId="296"/>
            <ac:grpSpMk id="38" creationId="{2740FC96-BF3B-4543-9346-505DB7C32C88}"/>
          </ac:grpSpMkLst>
        </pc:grpChg>
        <pc:grpChg chg="del">
          <ac:chgData name="Lynnane George" userId="065056628ae16e64" providerId="LiveId" clId="{4FBE2D77-0374-4384-BB3A-37484B444AC4}" dt="2021-02-01T18:30:18.544" v="8" actId="478"/>
          <ac:grpSpMkLst>
            <pc:docMk/>
            <pc:sldMk cId="766854004" sldId="296"/>
            <ac:grpSpMk id="39" creationId="{0878FC96-AF03-415C-BE07-E5055ACB09BF}"/>
          </ac:grpSpMkLst>
        </pc:grpChg>
        <pc:grpChg chg="del">
          <ac:chgData name="Lynnane George" userId="065056628ae16e64" providerId="LiveId" clId="{4FBE2D77-0374-4384-BB3A-37484B444AC4}" dt="2021-02-01T18:30:17.376" v="7" actId="478"/>
          <ac:grpSpMkLst>
            <pc:docMk/>
            <pc:sldMk cId="766854004" sldId="296"/>
            <ac:grpSpMk id="105" creationId="{32054668-D5C9-4A55-99CB-28C485EB19B8}"/>
          </ac:grpSpMkLst>
        </pc:grpChg>
        <pc:grpChg chg="del">
          <ac:chgData name="Lynnane George" userId="065056628ae16e64" providerId="LiveId" clId="{4FBE2D77-0374-4384-BB3A-37484B444AC4}" dt="2021-02-01T18:30:24.878" v="11" actId="478"/>
          <ac:grpSpMkLst>
            <pc:docMk/>
            <pc:sldMk cId="766854004" sldId="296"/>
            <ac:grpSpMk id="108" creationId="{DCAF45F8-9067-4BC6-823A-4F55043509C4}"/>
          </ac:grpSpMkLst>
        </pc:grpChg>
        <pc:grpChg chg="del">
          <ac:chgData name="Lynnane George" userId="065056628ae16e64" providerId="LiveId" clId="{4FBE2D77-0374-4384-BB3A-37484B444AC4}" dt="2021-02-01T18:30:23.265" v="10" actId="478"/>
          <ac:grpSpMkLst>
            <pc:docMk/>
            <pc:sldMk cId="766854004" sldId="296"/>
            <ac:grpSpMk id="114" creationId="{8632F476-D5E1-4F6F-ACA6-0E4CE32514F9}"/>
          </ac:grpSpMkLst>
        </pc:grpChg>
        <pc:grpChg chg="del">
          <ac:chgData name="Lynnane George" userId="065056628ae16e64" providerId="LiveId" clId="{4FBE2D77-0374-4384-BB3A-37484B444AC4}" dt="2021-02-01T18:30:25.942" v="12" actId="478"/>
          <ac:grpSpMkLst>
            <pc:docMk/>
            <pc:sldMk cId="766854004" sldId="296"/>
            <ac:grpSpMk id="127" creationId="{39DD5503-4FD2-413C-92A0-96BD17A31C34}"/>
          </ac:grpSpMkLst>
        </pc:grpChg>
        <pc:grpChg chg="del">
          <ac:chgData name="Lynnane George" userId="065056628ae16e64" providerId="LiveId" clId="{4FBE2D77-0374-4384-BB3A-37484B444AC4}" dt="2021-02-01T18:30:27.676" v="14" actId="478"/>
          <ac:grpSpMkLst>
            <pc:docMk/>
            <pc:sldMk cId="766854004" sldId="296"/>
            <ac:grpSpMk id="128" creationId="{2C5D2751-58FE-4D09-AC7D-DEC97ADA8093}"/>
          </ac:grpSpMkLst>
        </pc:grpChg>
        <pc:inkChg chg="add mod">
          <ac:chgData name="Lynnane George" userId="065056628ae16e64" providerId="LiveId" clId="{4FBE2D77-0374-4384-BB3A-37484B444AC4}" dt="2021-02-01T19:15:12.158" v="134"/>
          <ac:inkMkLst>
            <pc:docMk/>
            <pc:sldMk cId="766854004" sldId="296"/>
            <ac:inkMk id="3" creationId="{D34B2E6E-5BFC-4FA4-BC53-9872EEEBF1D3}"/>
          </ac:inkMkLst>
        </pc:inkChg>
        <pc:inkChg chg="add mod">
          <ac:chgData name="Lynnane George" userId="065056628ae16e64" providerId="LiveId" clId="{4FBE2D77-0374-4384-BB3A-37484B444AC4}" dt="2021-02-01T19:15:07.934" v="133"/>
          <ac:inkMkLst>
            <pc:docMk/>
            <pc:sldMk cId="766854004" sldId="296"/>
            <ac:inkMk id="4" creationId="{A70D3134-F06B-490B-81B4-8D31915D35A9}"/>
          </ac:inkMkLst>
        </pc:inkChg>
        <pc:inkChg chg="add mod">
          <ac:chgData name="Lynnane George" userId="065056628ae16e64" providerId="LiveId" clId="{4FBE2D77-0374-4384-BB3A-37484B444AC4}" dt="2021-02-01T19:15:07.934" v="133"/>
          <ac:inkMkLst>
            <pc:docMk/>
            <pc:sldMk cId="766854004" sldId="296"/>
            <ac:inkMk id="6" creationId="{432FD173-480F-43F5-916C-684ECDCAF65F}"/>
          </ac:inkMkLst>
        </pc:inkChg>
        <pc:inkChg chg="add mod">
          <ac:chgData name="Lynnane George" userId="065056628ae16e64" providerId="LiveId" clId="{4FBE2D77-0374-4384-BB3A-37484B444AC4}" dt="2021-02-01T19:15:16.627" v="137"/>
          <ac:inkMkLst>
            <pc:docMk/>
            <pc:sldMk cId="766854004" sldId="296"/>
            <ac:inkMk id="8" creationId="{4116F2F5-D004-4EBA-BA87-B19EDCB87AF0}"/>
          </ac:inkMkLst>
        </pc:inkChg>
        <pc:inkChg chg="add mod">
          <ac:chgData name="Lynnane George" userId="065056628ae16e64" providerId="LiveId" clId="{4FBE2D77-0374-4384-BB3A-37484B444AC4}" dt="2021-02-01T19:15:16.627" v="137"/>
          <ac:inkMkLst>
            <pc:docMk/>
            <pc:sldMk cId="766854004" sldId="296"/>
            <ac:inkMk id="9" creationId="{B76A384E-D547-4699-874B-FA9ADCBAC142}"/>
          </ac:inkMkLst>
        </pc:inkChg>
      </pc:sldChg>
      <pc:sldChg chg="addSp delSp modSp mod">
        <pc:chgData name="Lynnane George" userId="065056628ae16e64" providerId="LiveId" clId="{4FBE2D77-0374-4384-BB3A-37484B444AC4}" dt="2021-02-01T19:15:59.549" v="156"/>
        <pc:sldMkLst>
          <pc:docMk/>
          <pc:sldMk cId="4126122334" sldId="297"/>
        </pc:sldMkLst>
        <pc:spChg chg="mod">
          <ac:chgData name="Lynnane George" userId="065056628ae16e64" providerId="LiveId" clId="{4FBE2D77-0374-4384-BB3A-37484B444AC4}" dt="2021-02-01T18:32:17.030" v="40"/>
          <ac:spMkLst>
            <pc:docMk/>
            <pc:sldMk cId="4126122334" sldId="297"/>
            <ac:spMk id="3" creationId="{00000000-0000-0000-0000-000000000000}"/>
          </ac:spMkLst>
        </pc:spChg>
        <pc:spChg chg="mod">
          <ac:chgData name="Lynnane George" userId="065056628ae16e64" providerId="LiveId" clId="{4FBE2D77-0374-4384-BB3A-37484B444AC4}" dt="2021-02-01T18:32:11.932" v="39" actId="14100"/>
          <ac:spMkLst>
            <pc:docMk/>
            <pc:sldMk cId="4126122334" sldId="297"/>
            <ac:spMk id="29" creationId="{00000000-0000-0000-0000-000000000000}"/>
          </ac:spMkLst>
        </pc:spChg>
        <pc:grpChg chg="mod">
          <ac:chgData name="Lynnane George" userId="065056628ae16e64" providerId="LiveId" clId="{4FBE2D77-0374-4384-BB3A-37484B444AC4}" dt="2021-02-01T19:15:36.565" v="147"/>
          <ac:grpSpMkLst>
            <pc:docMk/>
            <pc:sldMk cId="4126122334" sldId="297"/>
            <ac:grpSpMk id="34" creationId="{3B562129-A200-4BB4-9CD8-E8A9C0249CD9}"/>
          </ac:grpSpMkLst>
        </pc:grpChg>
        <pc:grpChg chg="mod">
          <ac:chgData name="Lynnane George" userId="065056628ae16e64" providerId="LiveId" clId="{4FBE2D77-0374-4384-BB3A-37484B444AC4}" dt="2021-02-01T19:15:38.678" v="149"/>
          <ac:grpSpMkLst>
            <pc:docMk/>
            <pc:sldMk cId="4126122334" sldId="297"/>
            <ac:grpSpMk id="38" creationId="{4DB57063-EC95-4F07-B761-06B2E8B70EBF}"/>
          </ac:grpSpMkLst>
        </pc:grpChg>
        <pc:grpChg chg="mod">
          <ac:chgData name="Lynnane George" userId="065056628ae16e64" providerId="LiveId" clId="{4FBE2D77-0374-4384-BB3A-37484B444AC4}" dt="2021-02-01T19:15:59.549" v="156"/>
          <ac:grpSpMkLst>
            <pc:docMk/>
            <pc:sldMk cId="4126122334" sldId="297"/>
            <ac:grpSpMk id="43" creationId="{7A4F4228-580E-4CF2-BF62-34B7F1B571B8}"/>
          </ac:grpSpMkLst>
        </pc:grpChg>
        <pc:inkChg chg="add mod">
          <ac:chgData name="Lynnane George" userId="065056628ae16e64" providerId="LiveId" clId="{4FBE2D77-0374-4384-BB3A-37484B444AC4}" dt="2021-02-01T19:15:42.251" v="150"/>
          <ac:inkMkLst>
            <pc:docMk/>
            <pc:sldMk cId="4126122334" sldId="297"/>
            <ac:inkMk id="6" creationId="{1FECB961-194C-49A2-A30F-9E42B95DF90F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9" creationId="{904CE6D8-187A-47B5-A952-30CB330C584E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12" creationId="{3AC731CA-A41C-45BC-AC3C-8719459C504C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14" creationId="{3CBB81F2-4A82-4B26-A8D1-E5A52643EC83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15" creationId="{73B25F7F-5C9E-484B-ABF2-2BD51895976F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20" creationId="{3C5FE3E4-306D-456F-A506-A4827BAA7406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23" creationId="{B80DCFC3-7E7A-48F7-9715-E76E4FD06161}"/>
          </ac:inkMkLst>
        </pc:inkChg>
        <pc:inkChg chg="add mod">
          <ac:chgData name="Lynnane George" userId="065056628ae16e64" providerId="LiveId" clId="{4FBE2D77-0374-4384-BB3A-37484B444AC4}" dt="2021-02-01T19:15:36.565" v="147"/>
          <ac:inkMkLst>
            <pc:docMk/>
            <pc:sldMk cId="4126122334" sldId="297"/>
            <ac:inkMk id="30" creationId="{BD68E754-D4BA-4115-98BE-8367D36C024E}"/>
          </ac:inkMkLst>
        </pc:inkChg>
        <pc:inkChg chg="add mod">
          <ac:chgData name="Lynnane George" userId="065056628ae16e64" providerId="LiveId" clId="{4FBE2D77-0374-4384-BB3A-37484B444AC4}" dt="2021-02-01T19:15:38.678" v="149"/>
          <ac:inkMkLst>
            <pc:docMk/>
            <pc:sldMk cId="4126122334" sldId="297"/>
            <ac:inkMk id="32" creationId="{7CAFB0AE-EE25-400B-89DB-F927AFE77DD1}"/>
          </ac:inkMkLst>
        </pc:inkChg>
        <pc:inkChg chg="add mod">
          <ac:chgData name="Lynnane George" userId="065056628ae16e64" providerId="LiveId" clId="{4FBE2D77-0374-4384-BB3A-37484B444AC4}" dt="2021-02-01T19:15:38.678" v="149"/>
          <ac:inkMkLst>
            <pc:docMk/>
            <pc:sldMk cId="4126122334" sldId="297"/>
            <ac:inkMk id="37" creationId="{8B04FF58-B234-4315-95AB-99B7877BEB06}"/>
          </ac:inkMkLst>
        </pc:inkChg>
        <pc:inkChg chg="add del">
          <ac:chgData name="Lynnane George" userId="065056628ae16e64" providerId="LiveId" clId="{4FBE2D77-0374-4384-BB3A-37484B444AC4}" dt="2021-02-01T19:15:49.158" v="152"/>
          <ac:inkMkLst>
            <pc:docMk/>
            <pc:sldMk cId="4126122334" sldId="297"/>
            <ac:inkMk id="39" creationId="{573533C2-4A64-47E0-A913-6A65C43663D4}"/>
          </ac:inkMkLst>
        </pc:inkChg>
        <pc:inkChg chg="add">
          <ac:chgData name="Lynnane George" userId="065056628ae16e64" providerId="LiveId" clId="{4FBE2D77-0374-4384-BB3A-37484B444AC4}" dt="2021-02-01T19:15:53.647" v="153" actId="9405"/>
          <ac:inkMkLst>
            <pc:docMk/>
            <pc:sldMk cId="4126122334" sldId="297"/>
            <ac:inkMk id="40" creationId="{C009766E-81D7-476F-80E6-9E36DA107736}"/>
          </ac:inkMkLst>
        </pc:inkChg>
        <pc:inkChg chg="add mod">
          <ac:chgData name="Lynnane George" userId="065056628ae16e64" providerId="LiveId" clId="{4FBE2D77-0374-4384-BB3A-37484B444AC4}" dt="2021-02-01T19:15:59.549" v="156"/>
          <ac:inkMkLst>
            <pc:docMk/>
            <pc:sldMk cId="4126122334" sldId="297"/>
            <ac:inkMk id="41" creationId="{811A209C-410C-4CB5-9EE6-5A415D5453FD}"/>
          </ac:inkMkLst>
        </pc:inkChg>
        <pc:inkChg chg="add mod">
          <ac:chgData name="Lynnane George" userId="065056628ae16e64" providerId="LiveId" clId="{4FBE2D77-0374-4384-BB3A-37484B444AC4}" dt="2021-02-01T19:15:59.549" v="156"/>
          <ac:inkMkLst>
            <pc:docMk/>
            <pc:sldMk cId="4126122334" sldId="297"/>
            <ac:inkMk id="42" creationId="{992F392B-A7C4-40DB-9CB5-B1B2356ED377}"/>
          </ac:inkMkLst>
        </pc:inkChg>
      </pc:sldChg>
      <pc:sldChg chg="addSp delSp modSp mod">
        <pc:chgData name="Lynnane George" userId="065056628ae16e64" providerId="LiveId" clId="{4FBE2D77-0374-4384-BB3A-37484B444AC4}" dt="2021-02-01T19:12:53.270" v="80"/>
        <pc:sldMkLst>
          <pc:docMk/>
          <pc:sldMk cId="155984833" sldId="298"/>
        </pc:sldMkLst>
        <pc:spChg chg="del">
          <ac:chgData name="Lynnane George" userId="065056628ae16e64" providerId="LiveId" clId="{4FBE2D77-0374-4384-BB3A-37484B444AC4}" dt="2021-02-01T18:31:01.844" v="31" actId="478"/>
          <ac:spMkLst>
            <pc:docMk/>
            <pc:sldMk cId="155984833" sldId="298"/>
            <ac:spMk id="29" creationId="{00000000-0000-0000-0000-000000000000}"/>
          </ac:spMkLst>
        </pc:spChg>
        <pc:grpChg chg="del">
          <ac:chgData name="Lynnane George" userId="065056628ae16e64" providerId="LiveId" clId="{4FBE2D77-0374-4384-BB3A-37484B444AC4}" dt="2021-02-01T18:30:58.183" v="29" actId="478"/>
          <ac:grpSpMkLst>
            <pc:docMk/>
            <pc:sldMk cId="155984833" sldId="298"/>
            <ac:grpSpMk id="14" creationId="{5937640F-6D02-496A-93B7-5D0E89B188E9}"/>
          </ac:grpSpMkLst>
        </pc:grpChg>
        <pc:grpChg chg="add del">
          <ac:chgData name="Lynnane George" userId="065056628ae16e64" providerId="LiveId" clId="{4FBE2D77-0374-4384-BB3A-37484B444AC4}" dt="2021-02-01T18:30:53.737" v="25" actId="478"/>
          <ac:grpSpMkLst>
            <pc:docMk/>
            <pc:sldMk cId="155984833" sldId="298"/>
            <ac:grpSpMk id="44" creationId="{FA515D3A-3764-4DA3-B27F-95B1DF1E8B84}"/>
          </ac:grpSpMkLst>
        </pc:grpChg>
        <pc:picChg chg="add mod">
          <ac:chgData name="Lynnane George" userId="065056628ae16e64" providerId="LiveId" clId="{4FBE2D77-0374-4384-BB3A-37484B444AC4}" dt="2021-02-01T18:31:28.560" v="35" actId="14100"/>
          <ac:picMkLst>
            <pc:docMk/>
            <pc:sldMk cId="155984833" sldId="298"/>
            <ac:picMk id="53" creationId="{9C8607BD-1D52-45F9-BF19-E77B0798BDE1}"/>
          </ac:picMkLst>
        </pc:picChg>
        <pc:inkChg chg="add">
          <ac:chgData name="Lynnane George" userId="065056628ae16e64" providerId="LiveId" clId="{4FBE2D77-0374-4384-BB3A-37484B444AC4}" dt="2021-02-01T19:12:53.270" v="80"/>
          <ac:inkMkLst>
            <pc:docMk/>
            <pc:sldMk cId="155984833" sldId="298"/>
            <ac:inkMk id="3" creationId="{D4FBF89C-4CF9-45E6-80C9-C2659E94C978}"/>
          </ac:inkMkLst>
        </pc:inkChg>
        <pc:inkChg chg="del">
          <ac:chgData name="Lynnane George" userId="065056628ae16e64" providerId="LiveId" clId="{4FBE2D77-0374-4384-BB3A-37484B444AC4}" dt="2021-02-01T18:30:59.308" v="30" actId="478"/>
          <ac:inkMkLst>
            <pc:docMk/>
            <pc:sldMk cId="155984833" sldId="298"/>
            <ac:inkMk id="6" creationId="{13D97BCB-A20A-4217-B144-85DFB108BB41}"/>
          </ac:inkMkLst>
        </pc:inkChg>
        <pc:inkChg chg="del">
          <ac:chgData name="Lynnane George" userId="065056628ae16e64" providerId="LiveId" clId="{4FBE2D77-0374-4384-BB3A-37484B444AC4}" dt="2021-02-01T18:30:45.524" v="20" actId="478"/>
          <ac:inkMkLst>
            <pc:docMk/>
            <pc:sldMk cId="155984833" sldId="298"/>
            <ac:inkMk id="20" creationId="{6811826E-DF3D-4047-B713-14E864C61F78}"/>
          </ac:inkMkLst>
        </pc:inkChg>
        <pc:inkChg chg="del">
          <ac:chgData name="Lynnane George" userId="065056628ae16e64" providerId="LiveId" clId="{4FBE2D77-0374-4384-BB3A-37484B444AC4}" dt="2021-02-01T18:30:56.321" v="27" actId="478"/>
          <ac:inkMkLst>
            <pc:docMk/>
            <pc:sldMk cId="155984833" sldId="298"/>
            <ac:inkMk id="46" creationId="{F8217C18-D58D-4B68-8D85-87A2BBAECCD6}"/>
          </ac:inkMkLst>
        </pc:inkChg>
        <pc:inkChg chg="add del">
          <ac:chgData name="Lynnane George" userId="065056628ae16e64" providerId="LiveId" clId="{4FBE2D77-0374-4384-BB3A-37484B444AC4}" dt="2021-02-01T18:30:54.571" v="26" actId="478"/>
          <ac:inkMkLst>
            <pc:docMk/>
            <pc:sldMk cId="155984833" sldId="298"/>
            <ac:inkMk id="48" creationId="{E1EFF4C0-357C-46C3-AAFB-8EE28E1D0F32}"/>
          </ac:inkMkLst>
        </pc:inkChg>
        <pc:inkChg chg="del">
          <ac:chgData name="Lynnane George" userId="065056628ae16e64" providerId="LiveId" clId="{4FBE2D77-0374-4384-BB3A-37484B444AC4}" dt="2021-02-01T18:30:57.134" v="28" actId="478"/>
          <ac:inkMkLst>
            <pc:docMk/>
            <pc:sldMk cId="155984833" sldId="298"/>
            <ac:inkMk id="52" creationId="{659133C0-6C82-43DA-8A96-6732F2B0EAD1}"/>
          </ac:inkMkLst>
        </pc:inkChg>
      </pc:sldChg>
      <pc:sldChg chg="addSp delSp modSp mod">
        <pc:chgData name="Lynnane George" userId="065056628ae16e64" providerId="LiveId" clId="{4FBE2D77-0374-4384-BB3A-37484B444AC4}" dt="2021-02-01T19:12:53.270" v="80"/>
        <pc:sldMkLst>
          <pc:docMk/>
          <pc:sldMk cId="2514431223" sldId="299"/>
        </pc:sldMkLst>
        <pc:spChg chg="mod">
          <ac:chgData name="Lynnane George" userId="065056628ae16e64" providerId="LiveId" clId="{4FBE2D77-0374-4384-BB3A-37484B444AC4}" dt="2021-02-01T18:32:31.587" v="42"/>
          <ac:spMkLst>
            <pc:docMk/>
            <pc:sldMk cId="2514431223" sldId="299"/>
            <ac:spMk id="29" creationId="{00000000-0000-0000-0000-000000000000}"/>
          </ac:spMkLst>
        </pc:spChg>
        <pc:inkChg chg="add">
          <ac:chgData name="Lynnane George" userId="065056628ae16e64" providerId="LiveId" clId="{4FBE2D77-0374-4384-BB3A-37484B444AC4}" dt="2021-02-01T19:12:53.270" v="80"/>
          <ac:inkMkLst>
            <pc:docMk/>
            <pc:sldMk cId="2514431223" sldId="299"/>
            <ac:inkMk id="3" creationId="{7D33F078-28AA-4224-854D-FD6D97A963CF}"/>
          </ac:inkMkLst>
        </pc:inkChg>
        <pc:inkChg chg="del">
          <ac:chgData name="Lynnane George" userId="065056628ae16e64" providerId="LiveId" clId="{4FBE2D77-0374-4384-BB3A-37484B444AC4}" dt="2021-02-01T18:32:36.323" v="43" actId="478"/>
          <ac:inkMkLst>
            <pc:docMk/>
            <pc:sldMk cId="2514431223" sldId="299"/>
            <ac:inkMk id="3" creationId="{A806DFB9-DC8F-4AC1-B429-1A7C8C546B8B}"/>
          </ac:inkMkLst>
        </pc:inkChg>
      </pc:sldChg>
      <pc:sldChg chg="addSp delSp modSp mod">
        <pc:chgData name="Lynnane George" userId="065056628ae16e64" providerId="LiveId" clId="{4FBE2D77-0374-4384-BB3A-37484B444AC4}" dt="2021-02-01T19:12:53.270" v="80"/>
        <pc:sldMkLst>
          <pc:docMk/>
          <pc:sldMk cId="3652133661" sldId="300"/>
        </pc:sldMkLst>
        <pc:spChg chg="mod">
          <ac:chgData name="Lynnane George" userId="065056628ae16e64" providerId="LiveId" clId="{4FBE2D77-0374-4384-BB3A-37484B444AC4}" dt="2021-02-01T18:33:05.702" v="63" actId="20577"/>
          <ac:spMkLst>
            <pc:docMk/>
            <pc:sldMk cId="3652133661" sldId="300"/>
            <ac:spMk id="6" creationId="{00000000-0000-0000-0000-000000000000}"/>
          </ac:spMkLst>
        </pc:spChg>
        <pc:spChg chg="mod">
          <ac:chgData name="Lynnane George" userId="065056628ae16e64" providerId="LiveId" clId="{4FBE2D77-0374-4384-BB3A-37484B444AC4}" dt="2021-02-01T18:32:42.712" v="44"/>
          <ac:spMkLst>
            <pc:docMk/>
            <pc:sldMk cId="3652133661" sldId="300"/>
            <ac:spMk id="29" creationId="{00000000-0000-0000-0000-000000000000}"/>
          </ac:spMkLst>
        </pc:spChg>
        <pc:grpChg chg="del">
          <ac:chgData name="Lynnane George" userId="065056628ae16e64" providerId="LiveId" clId="{4FBE2D77-0374-4384-BB3A-37484B444AC4}" dt="2021-02-01T18:32:45.793" v="45" actId="478"/>
          <ac:grpSpMkLst>
            <pc:docMk/>
            <pc:sldMk cId="3652133661" sldId="300"/>
            <ac:grpSpMk id="84" creationId="{D2F6955B-3E02-4FF9-B292-1274D2B0EBE1}"/>
          </ac:grpSpMkLst>
        </pc:grpChg>
        <pc:grpChg chg="del">
          <ac:chgData name="Lynnane George" userId="065056628ae16e64" providerId="LiveId" clId="{4FBE2D77-0374-4384-BB3A-37484B444AC4}" dt="2021-02-01T18:32:48.555" v="46" actId="478"/>
          <ac:grpSpMkLst>
            <pc:docMk/>
            <pc:sldMk cId="3652133661" sldId="300"/>
            <ac:grpSpMk id="92" creationId="{F1331323-E02E-4D35-ADD0-10AB9DDA7B92}"/>
          </ac:grpSpMkLst>
        </pc:grpChg>
        <pc:grpChg chg="del">
          <ac:chgData name="Lynnane George" userId="065056628ae16e64" providerId="LiveId" clId="{4FBE2D77-0374-4384-BB3A-37484B444AC4}" dt="2021-02-01T18:32:49.549" v="47" actId="478"/>
          <ac:grpSpMkLst>
            <pc:docMk/>
            <pc:sldMk cId="3652133661" sldId="300"/>
            <ac:grpSpMk id="116" creationId="{F938E79C-73FD-408E-9A15-EE337BF8ADD7}"/>
          </ac:grpSpMkLst>
        </pc:grpChg>
        <pc:inkChg chg="add">
          <ac:chgData name="Lynnane George" userId="065056628ae16e64" providerId="LiveId" clId="{4FBE2D77-0374-4384-BB3A-37484B444AC4}" dt="2021-02-01T19:12:53.270" v="80"/>
          <ac:inkMkLst>
            <pc:docMk/>
            <pc:sldMk cId="3652133661" sldId="300"/>
            <ac:inkMk id="3" creationId="{5DF12BA5-4A5C-4E5D-8443-074E3E873E7C}"/>
          </ac:inkMkLst>
        </pc:inkChg>
        <pc:inkChg chg="del">
          <ac:chgData name="Lynnane George" userId="065056628ae16e64" providerId="LiveId" clId="{4FBE2D77-0374-4384-BB3A-37484B444AC4}" dt="2021-02-01T18:32:51.022" v="48" actId="478"/>
          <ac:inkMkLst>
            <pc:docMk/>
            <pc:sldMk cId="3652133661" sldId="300"/>
            <ac:inkMk id="3" creationId="{C53291CF-7298-4B8D-A8B0-2D8749893D84}"/>
          </ac:inkMkLst>
        </pc:inkChg>
        <pc:inkChg chg="del">
          <ac:chgData name="Lynnane George" userId="065056628ae16e64" providerId="LiveId" clId="{4FBE2D77-0374-4384-BB3A-37484B444AC4}" dt="2021-02-01T18:32:52.189" v="49" actId="478"/>
          <ac:inkMkLst>
            <pc:docMk/>
            <pc:sldMk cId="3652133661" sldId="300"/>
            <ac:inkMk id="9" creationId="{5E7D4C7E-CF22-4C67-A7FF-274E4996BCC8}"/>
          </ac:inkMkLst>
        </pc:inkChg>
      </pc:sldChg>
      <pc:sldChg chg="del">
        <pc:chgData name="Lynnane George" userId="065056628ae16e64" providerId="LiveId" clId="{4FBE2D77-0374-4384-BB3A-37484B444AC4}" dt="2021-02-01T18:33:28.335" v="67" actId="47"/>
        <pc:sldMkLst>
          <pc:docMk/>
          <pc:sldMk cId="2809065621" sldId="301"/>
        </pc:sldMkLst>
      </pc:sldChg>
      <pc:sldChg chg="delSp del mod">
        <pc:chgData name="Lynnane George" userId="065056628ae16e64" providerId="LiveId" clId="{4FBE2D77-0374-4384-BB3A-37484B444AC4}" dt="2021-02-01T18:33:29.694" v="68" actId="47"/>
        <pc:sldMkLst>
          <pc:docMk/>
          <pc:sldMk cId="1706238264" sldId="321"/>
        </pc:sldMkLst>
        <pc:inkChg chg="del">
          <ac:chgData name="Lynnane George" userId="065056628ae16e64" providerId="LiveId" clId="{4FBE2D77-0374-4384-BB3A-37484B444AC4}" dt="2021-02-01T18:33:26.103" v="65" actId="478"/>
          <ac:inkMkLst>
            <pc:docMk/>
            <pc:sldMk cId="1706238264" sldId="321"/>
            <ac:inkMk id="6" creationId="{EC6EED74-F9F0-4E12-B5D6-0F928E4C515B}"/>
          </ac:inkMkLst>
        </pc:inkChg>
        <pc:inkChg chg="del">
          <ac:chgData name="Lynnane George" userId="065056628ae16e64" providerId="LiveId" clId="{4FBE2D77-0374-4384-BB3A-37484B444AC4}" dt="2021-02-01T18:33:24.605" v="64" actId="478"/>
          <ac:inkMkLst>
            <pc:docMk/>
            <pc:sldMk cId="1706238264" sldId="321"/>
            <ac:inkMk id="7" creationId="{167EDB39-505B-45D9-A2F6-10F0A412FDE9}"/>
          </ac:inkMkLst>
        </pc:inkChg>
        <pc:inkChg chg="del">
          <ac:chgData name="Lynnane George" userId="065056628ae16e64" providerId="LiveId" clId="{4FBE2D77-0374-4384-BB3A-37484B444AC4}" dt="2021-02-01T18:33:27.252" v="66" actId="478"/>
          <ac:inkMkLst>
            <pc:docMk/>
            <pc:sldMk cId="1706238264" sldId="321"/>
            <ac:inkMk id="8" creationId="{24FB5AFE-2BF0-445C-BF03-DA0E0B8420C5}"/>
          </ac:inkMkLst>
        </pc:inkChg>
      </pc:sldChg>
      <pc:sldChg chg="addSp">
        <pc:chgData name="Lynnane George" userId="065056628ae16e64" providerId="LiveId" clId="{4FBE2D77-0374-4384-BB3A-37484B444AC4}" dt="2021-02-01T19:12:53.270" v="80"/>
        <pc:sldMkLst>
          <pc:docMk/>
          <pc:sldMk cId="1558685006" sldId="322"/>
        </pc:sldMkLst>
        <pc:inkChg chg="add">
          <ac:chgData name="Lynnane George" userId="065056628ae16e64" providerId="LiveId" clId="{4FBE2D77-0374-4384-BB3A-37484B444AC4}" dt="2021-02-01T19:12:53.270" v="80"/>
          <ac:inkMkLst>
            <pc:docMk/>
            <pc:sldMk cId="1558685006" sldId="322"/>
            <ac:inkMk id="3" creationId="{155A0D0D-D3F3-449A-8562-CBE3E5DD2E59}"/>
          </ac:inkMkLst>
        </pc:inkChg>
      </pc:sldChg>
      <pc:sldChg chg="addSp delSp modSp mod">
        <pc:chgData name="Lynnane George" userId="065056628ae16e64" providerId="LiveId" clId="{4FBE2D77-0374-4384-BB3A-37484B444AC4}" dt="2021-02-01T19:14:55.343" v="129"/>
        <pc:sldMkLst>
          <pc:docMk/>
          <pc:sldMk cId="1596356028" sldId="323"/>
        </pc:sldMkLst>
        <pc:grpChg chg="mod">
          <ac:chgData name="Lynnane George" userId="065056628ae16e64" providerId="LiveId" clId="{4FBE2D77-0374-4384-BB3A-37484B444AC4}" dt="2021-02-01T19:14:34.815" v="119"/>
          <ac:grpSpMkLst>
            <pc:docMk/>
            <pc:sldMk cId="1596356028" sldId="323"/>
            <ac:grpSpMk id="18" creationId="{D7DA765F-BFD5-45FC-97D2-8C758A15896B}"/>
          </ac:grpSpMkLst>
        </pc:grpChg>
        <pc:grpChg chg="del mod">
          <ac:chgData name="Lynnane George" userId="065056628ae16e64" providerId="LiveId" clId="{4FBE2D77-0374-4384-BB3A-37484B444AC4}" dt="2021-02-01T19:14:55.343" v="129"/>
          <ac:grpSpMkLst>
            <pc:docMk/>
            <pc:sldMk cId="1596356028" sldId="323"/>
            <ac:grpSpMk id="23" creationId="{CD4F7566-4142-4AA6-B83F-238CF165541E}"/>
          </ac:grpSpMkLst>
        </pc:grpChg>
        <pc:grpChg chg="mod">
          <ac:chgData name="Lynnane George" userId="065056628ae16e64" providerId="LiveId" clId="{4FBE2D77-0374-4384-BB3A-37484B444AC4}" dt="2021-02-01T19:14:55.343" v="129"/>
          <ac:grpSpMkLst>
            <pc:docMk/>
            <pc:sldMk cId="1596356028" sldId="323"/>
            <ac:grpSpMk id="26" creationId="{17D0B877-0374-4E3E-B43B-4C9AA9E9EA53}"/>
          </ac:grpSpMkLst>
        </pc:grpChg>
        <pc:inkChg chg="add mod">
          <ac:chgData name="Lynnane George" userId="065056628ae16e64" providerId="LiveId" clId="{4FBE2D77-0374-4384-BB3A-37484B444AC4}" dt="2021-02-01T19:14:41.740" v="121"/>
          <ac:inkMkLst>
            <pc:docMk/>
            <pc:sldMk cId="1596356028" sldId="323"/>
            <ac:inkMk id="7" creationId="{F14335F1-ABEA-4C6E-B58D-2E97F3BAEB5A}"/>
          </ac:inkMkLst>
        </pc:inkChg>
        <pc:inkChg chg="add">
          <ac:chgData name="Lynnane George" userId="065056628ae16e64" providerId="LiveId" clId="{4FBE2D77-0374-4384-BB3A-37484B444AC4}" dt="2021-02-01T19:14:32.364" v="116" actId="9405"/>
          <ac:inkMkLst>
            <pc:docMk/>
            <pc:sldMk cId="1596356028" sldId="323"/>
            <ac:inkMk id="11" creationId="{C518045C-438E-4122-8BA1-9817559B70A6}"/>
          </ac:inkMkLst>
        </pc:inkChg>
        <pc:inkChg chg="add mod">
          <ac:chgData name="Lynnane George" userId="065056628ae16e64" providerId="LiveId" clId="{4FBE2D77-0374-4384-BB3A-37484B444AC4}" dt="2021-02-01T19:14:34.815" v="119"/>
          <ac:inkMkLst>
            <pc:docMk/>
            <pc:sldMk cId="1596356028" sldId="323"/>
            <ac:inkMk id="12" creationId="{1668741B-835F-4684-972E-33BF314A84DA}"/>
          </ac:inkMkLst>
        </pc:inkChg>
        <pc:inkChg chg="add mod">
          <ac:chgData name="Lynnane George" userId="065056628ae16e64" providerId="LiveId" clId="{4FBE2D77-0374-4384-BB3A-37484B444AC4}" dt="2021-02-01T19:14:34.815" v="119"/>
          <ac:inkMkLst>
            <pc:docMk/>
            <pc:sldMk cId="1596356028" sldId="323"/>
            <ac:inkMk id="16" creationId="{CC7F3976-AA17-44E3-B7A3-3F933F7A7193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19" creationId="{91FBBDB2-E80A-4F6B-96B9-95116A0469FE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20" creationId="{7A893534-FBDA-4719-ABDF-BC234AA85F56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21" creationId="{C41B6424-071C-448E-B485-BF6EAAA632FC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22" creationId="{9C03C3F2-6BC8-410E-A4A3-B46AD5EB8F17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24" creationId="{86F480DC-C2E4-4862-9931-4DB3A9ED5BB4}"/>
          </ac:inkMkLst>
        </pc:inkChg>
        <pc:inkChg chg="add mod">
          <ac:chgData name="Lynnane George" userId="065056628ae16e64" providerId="LiveId" clId="{4FBE2D77-0374-4384-BB3A-37484B444AC4}" dt="2021-02-01T19:14:55.343" v="129"/>
          <ac:inkMkLst>
            <pc:docMk/>
            <pc:sldMk cId="1596356028" sldId="323"/>
            <ac:inkMk id="25" creationId="{D21F0F5F-E2BF-4E50-BDCE-3384F508F377}"/>
          </ac:inkMkLst>
        </pc:inkChg>
      </pc:sldChg>
      <pc:sldChg chg="addSp delSp mod">
        <pc:chgData name="Lynnane George" userId="065056628ae16e64" providerId="LiveId" clId="{4FBE2D77-0374-4384-BB3A-37484B444AC4}" dt="2021-02-01T19:12:53.270" v="80"/>
        <pc:sldMkLst>
          <pc:docMk/>
          <pc:sldMk cId="2849351326" sldId="324"/>
        </pc:sldMkLst>
        <pc:grpChg chg="del">
          <ac:chgData name="Lynnane George" userId="065056628ae16e64" providerId="LiveId" clId="{4FBE2D77-0374-4384-BB3A-37484B444AC4}" dt="2021-02-01T18:30:40.028" v="19" actId="478"/>
          <ac:grpSpMkLst>
            <pc:docMk/>
            <pc:sldMk cId="2849351326" sldId="324"/>
            <ac:grpSpMk id="25" creationId="{2920ACCB-E4F8-4A09-9C02-E9CFDF3AD6E2}"/>
          </ac:grpSpMkLst>
        </pc:grpChg>
        <pc:inkChg chg="add">
          <ac:chgData name="Lynnane George" userId="065056628ae16e64" providerId="LiveId" clId="{4FBE2D77-0374-4384-BB3A-37484B444AC4}" dt="2021-02-01T19:12:53.270" v="80"/>
          <ac:inkMkLst>
            <pc:docMk/>
            <pc:sldMk cId="2849351326" sldId="324"/>
            <ac:inkMk id="3" creationId="{FD3B7741-FC38-45F5-9D20-B944AD0251EC}"/>
          </ac:inkMkLst>
        </pc:inkChg>
      </pc:sldChg>
      <pc:sldChg chg="del">
        <pc:chgData name="Lynnane George" userId="065056628ae16e64" providerId="LiveId" clId="{4FBE2D77-0374-4384-BB3A-37484B444AC4}" dt="2021-02-01T18:29:51.950" v="1" actId="47"/>
        <pc:sldMkLst>
          <pc:docMk/>
          <pc:sldMk cId="2678828620" sldId="325"/>
        </pc:sldMkLst>
      </pc:sldChg>
      <pc:sldChg chg="del">
        <pc:chgData name="Lynnane George" userId="065056628ae16e64" providerId="LiveId" clId="{4FBE2D77-0374-4384-BB3A-37484B444AC4}" dt="2021-02-01T18:29:56.550" v="3" actId="47"/>
        <pc:sldMkLst>
          <pc:docMk/>
          <pc:sldMk cId="2955186234" sldId="326"/>
        </pc:sldMkLst>
      </pc:sldChg>
      <pc:sldChg chg="addSp delSp modSp mod">
        <pc:chgData name="Lynnane George" userId="065056628ae16e64" providerId="LiveId" clId="{4FBE2D77-0374-4384-BB3A-37484B444AC4}" dt="2021-02-01T19:16:27.640" v="160" actId="9405"/>
        <pc:sldMkLst>
          <pc:docMk/>
          <pc:sldMk cId="1337157767" sldId="327"/>
        </pc:sldMkLst>
        <pc:inkChg chg="add mod">
          <ac:chgData name="Lynnane George" userId="065056628ae16e64" providerId="LiveId" clId="{4FBE2D77-0374-4384-BB3A-37484B444AC4}" dt="2021-02-01T19:16:16.525" v="157"/>
          <ac:inkMkLst>
            <pc:docMk/>
            <pc:sldMk cId="1337157767" sldId="327"/>
            <ac:inkMk id="3" creationId="{ED25F4DB-A810-4AEE-B46B-F2ABBF30981D}"/>
          </ac:inkMkLst>
        </pc:inkChg>
        <pc:inkChg chg="add del">
          <ac:chgData name="Lynnane George" userId="065056628ae16e64" providerId="LiveId" clId="{4FBE2D77-0374-4384-BB3A-37484B444AC4}" dt="2021-02-01T19:16:23.793" v="159"/>
          <ac:inkMkLst>
            <pc:docMk/>
            <pc:sldMk cId="1337157767" sldId="327"/>
            <ac:inkMk id="9" creationId="{5D6484DF-C11F-48C6-BED7-1B3C02B343B2}"/>
          </ac:inkMkLst>
        </pc:inkChg>
        <pc:inkChg chg="add">
          <ac:chgData name="Lynnane George" userId="065056628ae16e64" providerId="LiveId" clId="{4FBE2D77-0374-4384-BB3A-37484B444AC4}" dt="2021-02-01T19:16:27.640" v="160" actId="9405"/>
          <ac:inkMkLst>
            <pc:docMk/>
            <pc:sldMk cId="1337157767" sldId="327"/>
            <ac:inkMk id="20" creationId="{079338DC-5AF1-49BF-BA9A-B20C0B7F7F95}"/>
          </ac:inkMkLst>
        </pc:inkChg>
      </pc:sldChg>
      <pc:sldChg chg="addSp delSp modSp new mod">
        <pc:chgData name="Lynnane George" userId="065056628ae16e64" providerId="LiveId" clId="{4FBE2D77-0374-4384-BB3A-37484B444AC4}" dt="2021-02-01T19:13:10.620" v="81"/>
        <pc:sldMkLst>
          <pc:docMk/>
          <pc:sldMk cId="1241673883" sldId="328"/>
        </pc:sldMkLst>
        <pc:spChg chg="del mod">
          <ac:chgData name="Lynnane George" userId="065056628ae16e64" providerId="LiveId" clId="{4FBE2D77-0374-4384-BB3A-37484B444AC4}" dt="2021-02-01T18:34:34.344" v="75" actId="478"/>
          <ac:spMkLst>
            <pc:docMk/>
            <pc:sldMk cId="1241673883" sldId="328"/>
            <ac:spMk id="2" creationId="{3AC0F9FA-D437-44FF-AF15-1C14AFCA91CB}"/>
          </ac:spMkLst>
        </pc:spChg>
        <pc:spChg chg="del">
          <ac:chgData name="Lynnane George" userId="065056628ae16e64" providerId="LiveId" clId="{4FBE2D77-0374-4384-BB3A-37484B444AC4}" dt="2021-02-01T18:34:35.463" v="76" actId="478"/>
          <ac:spMkLst>
            <pc:docMk/>
            <pc:sldMk cId="1241673883" sldId="328"/>
            <ac:spMk id="3" creationId="{88E0B460-3A49-4082-9FCF-DB6E045FE6F6}"/>
          </ac:spMkLst>
        </pc:spChg>
        <pc:inkChg chg="add mod">
          <ac:chgData name="Lynnane George" userId="065056628ae16e64" providerId="LiveId" clId="{4FBE2D77-0374-4384-BB3A-37484B444AC4}" dt="2021-02-01T19:13:10.620" v="81"/>
          <ac:inkMkLst>
            <pc:docMk/>
            <pc:sldMk cId="1241673883" sldId="328"/>
            <ac:inkMk id="2" creationId="{6F75BD5F-F61D-4FFE-BA8A-0E94ACF9D02D}"/>
          </ac:inkMkLst>
        </pc:inkChg>
      </pc:sldChg>
      <pc:sldChg chg="addSp delSp modSp new mod">
        <pc:chgData name="Lynnane George" userId="065056628ae16e64" providerId="LiveId" clId="{4FBE2D77-0374-4384-BB3A-37484B444AC4}" dt="2021-02-01T19:14:10.348" v="112" actId="9405"/>
        <pc:sldMkLst>
          <pc:docMk/>
          <pc:sldMk cId="2183495558" sldId="329"/>
        </pc:sldMkLst>
        <pc:spChg chg="del mod">
          <ac:chgData name="Lynnane George" userId="065056628ae16e64" providerId="LiveId" clId="{4FBE2D77-0374-4384-BB3A-37484B444AC4}" dt="2021-02-01T18:34:37.947" v="78" actId="478"/>
          <ac:spMkLst>
            <pc:docMk/>
            <pc:sldMk cId="2183495558" sldId="329"/>
            <ac:spMk id="2" creationId="{53B32F09-59BA-4D4C-B63A-DA9E0AB1BD8D}"/>
          </ac:spMkLst>
        </pc:spChg>
        <pc:spChg chg="del">
          <ac:chgData name="Lynnane George" userId="065056628ae16e64" providerId="LiveId" clId="{4FBE2D77-0374-4384-BB3A-37484B444AC4}" dt="2021-02-01T18:34:39.139" v="79" actId="478"/>
          <ac:spMkLst>
            <pc:docMk/>
            <pc:sldMk cId="2183495558" sldId="329"/>
            <ac:spMk id="3" creationId="{EFC47831-9491-428E-95BE-E3C31B353575}"/>
          </ac:spMkLst>
        </pc:spChg>
        <pc:grpChg chg="mod">
          <ac:chgData name="Lynnane George" userId="065056628ae16e64" providerId="LiveId" clId="{4FBE2D77-0374-4384-BB3A-37484B444AC4}" dt="2021-02-01T19:13:25.484" v="88"/>
          <ac:grpSpMkLst>
            <pc:docMk/>
            <pc:sldMk cId="2183495558" sldId="329"/>
            <ac:grpSpMk id="8" creationId="{31882D6C-AB47-466B-9165-1B761D823019}"/>
          </ac:grpSpMkLst>
        </pc:grpChg>
        <pc:grpChg chg="del mod">
          <ac:chgData name="Lynnane George" userId="065056628ae16e64" providerId="LiveId" clId="{4FBE2D77-0374-4384-BB3A-37484B444AC4}" dt="2021-02-01T19:13:37.346" v="94"/>
          <ac:grpSpMkLst>
            <pc:docMk/>
            <pc:sldMk cId="2183495558" sldId="329"/>
            <ac:grpSpMk id="11" creationId="{A92C92A6-8A2D-4CA3-A373-E244DF8868B6}"/>
          </ac:grpSpMkLst>
        </pc:grpChg>
        <pc:grpChg chg="mod">
          <ac:chgData name="Lynnane George" userId="065056628ae16e64" providerId="LiveId" clId="{4FBE2D77-0374-4384-BB3A-37484B444AC4}" dt="2021-02-01T19:13:52.449" v="105"/>
          <ac:grpSpMkLst>
            <pc:docMk/>
            <pc:sldMk cId="2183495558" sldId="329"/>
            <ac:grpSpMk id="21" creationId="{DA02FFC9-9990-44D4-B7F7-878482273356}"/>
          </ac:grpSpMkLst>
        </pc:grpChg>
        <pc:grpChg chg="mod">
          <ac:chgData name="Lynnane George" userId="065056628ae16e64" providerId="LiveId" clId="{4FBE2D77-0374-4384-BB3A-37484B444AC4}" dt="2021-02-01T19:14:09.160" v="111"/>
          <ac:grpSpMkLst>
            <pc:docMk/>
            <pc:sldMk cId="2183495558" sldId="329"/>
            <ac:grpSpMk id="25" creationId="{97E15F82-717E-46D3-94D7-2B2A5942424F}"/>
          </ac:grpSpMkLst>
        </pc:grpChg>
        <pc:inkChg chg="add mod">
          <ac:chgData name="Lynnane George" userId="065056628ae16e64" providerId="LiveId" clId="{4FBE2D77-0374-4384-BB3A-37484B444AC4}" dt="2021-02-01T19:13:54.610" v="106"/>
          <ac:inkMkLst>
            <pc:docMk/>
            <pc:sldMk cId="2183495558" sldId="329"/>
            <ac:inkMk id="2" creationId="{8F50B4D0-381F-49BD-B796-5FEEB4F056A5}"/>
          </ac:inkMkLst>
        </pc:inkChg>
        <pc:inkChg chg="add mod">
          <ac:chgData name="Lynnane George" userId="065056628ae16e64" providerId="LiveId" clId="{4FBE2D77-0374-4384-BB3A-37484B444AC4}" dt="2021-02-01T19:13:25.484" v="88"/>
          <ac:inkMkLst>
            <pc:docMk/>
            <pc:sldMk cId="2183495558" sldId="329"/>
            <ac:inkMk id="3" creationId="{98F09DB5-F883-48AA-8F4A-D110B3D6CECE}"/>
          </ac:inkMkLst>
        </pc:inkChg>
        <pc:inkChg chg="add mod">
          <ac:chgData name="Lynnane George" userId="065056628ae16e64" providerId="LiveId" clId="{4FBE2D77-0374-4384-BB3A-37484B444AC4}" dt="2021-02-01T19:13:25.484" v="88"/>
          <ac:inkMkLst>
            <pc:docMk/>
            <pc:sldMk cId="2183495558" sldId="329"/>
            <ac:inkMk id="5" creationId="{2590990B-CD18-44F4-A385-7C22E41DF1AD}"/>
          </ac:inkMkLst>
        </pc:inkChg>
        <pc:inkChg chg="add mod">
          <ac:chgData name="Lynnane George" userId="065056628ae16e64" providerId="LiveId" clId="{4FBE2D77-0374-4384-BB3A-37484B444AC4}" dt="2021-02-01T19:13:25.484" v="88"/>
          <ac:inkMkLst>
            <pc:docMk/>
            <pc:sldMk cId="2183495558" sldId="329"/>
            <ac:inkMk id="6" creationId="{B17FBB50-59C8-40A4-950C-CC71ABE97875}"/>
          </ac:inkMkLst>
        </pc:inkChg>
        <pc:inkChg chg="add mod">
          <ac:chgData name="Lynnane George" userId="065056628ae16e64" providerId="LiveId" clId="{4FBE2D77-0374-4384-BB3A-37484B444AC4}" dt="2021-02-01T19:13:25.484" v="88"/>
          <ac:inkMkLst>
            <pc:docMk/>
            <pc:sldMk cId="2183495558" sldId="329"/>
            <ac:inkMk id="7" creationId="{B9F19DC4-1B22-4435-ADD4-73D24651C914}"/>
          </ac:inkMkLst>
        </pc:inkChg>
        <pc:inkChg chg="add del mod">
          <ac:chgData name="Lynnane George" userId="065056628ae16e64" providerId="LiveId" clId="{4FBE2D77-0374-4384-BB3A-37484B444AC4}" dt="2021-02-01T19:13:37.346" v="95"/>
          <ac:inkMkLst>
            <pc:docMk/>
            <pc:sldMk cId="2183495558" sldId="329"/>
            <ac:inkMk id="9" creationId="{016ABE99-7566-401E-8052-9B87C3F30EDB}"/>
          </ac:inkMkLst>
        </pc:inkChg>
        <pc:inkChg chg="add del mod">
          <ac:chgData name="Lynnane George" userId="065056628ae16e64" providerId="LiveId" clId="{4FBE2D77-0374-4384-BB3A-37484B444AC4}" dt="2021-02-01T19:13:37.346" v="94"/>
          <ac:inkMkLst>
            <pc:docMk/>
            <pc:sldMk cId="2183495558" sldId="329"/>
            <ac:inkMk id="10" creationId="{C836DCC6-88DD-4D00-98DC-8BB2B785066E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2" creationId="{D83FC3D3-DE4B-452C-B348-B2F7E8FB179E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3" creationId="{597D42C0-4369-4F69-8748-29005D77E99A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4" creationId="{0CB4BD9C-B96B-4100-B22B-6FC3F6673EB0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5" creationId="{CCC4D2AB-DCA5-454D-9134-E12E2FC6FCD6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6" creationId="{D3EBF139-6E69-4BAA-A87E-0CB62A2CF333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7" creationId="{2E95DF6C-901C-473A-9E17-F31A16A36C96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8" creationId="{C405E729-1DE5-4F64-9E22-912CA733198C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19" creationId="{7D22A69E-DB2E-4530-A4B6-EBE778D859ED}"/>
          </ac:inkMkLst>
        </pc:inkChg>
        <pc:inkChg chg="add mod">
          <ac:chgData name="Lynnane George" userId="065056628ae16e64" providerId="LiveId" clId="{4FBE2D77-0374-4384-BB3A-37484B444AC4}" dt="2021-02-01T19:13:52.449" v="105"/>
          <ac:inkMkLst>
            <pc:docMk/>
            <pc:sldMk cId="2183495558" sldId="329"/>
            <ac:inkMk id="20" creationId="{00EFC534-DE14-4534-B1C5-A6557CDEAD5D}"/>
          </ac:inkMkLst>
        </pc:inkChg>
        <pc:inkChg chg="add del">
          <ac:chgData name="Lynnane George" userId="065056628ae16e64" providerId="LiveId" clId="{4FBE2D77-0374-4384-BB3A-37484B444AC4}" dt="2021-02-01T19:14:00.548" v="108"/>
          <ac:inkMkLst>
            <pc:docMk/>
            <pc:sldMk cId="2183495558" sldId="329"/>
            <ac:inkMk id="22" creationId="{C5D0C6FF-6CC6-4773-A004-C33DC6B8AFBC}"/>
          </ac:inkMkLst>
        </pc:inkChg>
        <pc:inkChg chg="add mod">
          <ac:chgData name="Lynnane George" userId="065056628ae16e64" providerId="LiveId" clId="{4FBE2D77-0374-4384-BB3A-37484B444AC4}" dt="2021-02-01T19:14:09.160" v="111"/>
          <ac:inkMkLst>
            <pc:docMk/>
            <pc:sldMk cId="2183495558" sldId="329"/>
            <ac:inkMk id="23" creationId="{C41AEB76-6E62-478D-95F0-E6E9572442E7}"/>
          </ac:inkMkLst>
        </pc:inkChg>
        <pc:inkChg chg="add mod">
          <ac:chgData name="Lynnane George" userId="065056628ae16e64" providerId="LiveId" clId="{4FBE2D77-0374-4384-BB3A-37484B444AC4}" dt="2021-02-01T19:14:09.160" v="111"/>
          <ac:inkMkLst>
            <pc:docMk/>
            <pc:sldMk cId="2183495558" sldId="329"/>
            <ac:inkMk id="24" creationId="{645376AD-8D5C-4349-BEAD-64A56E3FDCC3}"/>
          </ac:inkMkLst>
        </pc:inkChg>
        <pc:inkChg chg="add">
          <ac:chgData name="Lynnane George" userId="065056628ae16e64" providerId="LiveId" clId="{4FBE2D77-0374-4384-BB3A-37484B444AC4}" dt="2021-02-01T19:14:10.348" v="112" actId="9405"/>
          <ac:inkMkLst>
            <pc:docMk/>
            <pc:sldMk cId="2183495558" sldId="329"/>
            <ac:inkMk id="26" creationId="{05D7FD75-ABE7-4433-9FEB-4BF71D7BE335}"/>
          </ac:inkMkLst>
        </pc:inkChg>
      </pc:sldChg>
      <pc:sldChg chg="addSp delSp modSp new mod">
        <pc:chgData name="Lynnane George" userId="065056628ae16e64" providerId="LiveId" clId="{4FBE2D77-0374-4384-BB3A-37484B444AC4}" dt="2021-02-01T19:16:56.394" v="166" actId="9405"/>
        <pc:sldMkLst>
          <pc:docMk/>
          <pc:sldMk cId="1322535638" sldId="330"/>
        </pc:sldMkLst>
        <pc:spChg chg="del">
          <ac:chgData name="Lynnane George" userId="065056628ae16e64" providerId="LiveId" clId="{4FBE2D77-0374-4384-BB3A-37484B444AC4}" dt="2021-02-01T18:33:47.761" v="72" actId="478"/>
          <ac:spMkLst>
            <pc:docMk/>
            <pc:sldMk cId="1322535638" sldId="330"/>
            <ac:spMk id="2" creationId="{E061C19E-3BFF-4351-AE3D-F979D4F11A4F}"/>
          </ac:spMkLst>
        </pc:spChg>
        <pc:spChg chg="del">
          <ac:chgData name="Lynnane George" userId="065056628ae16e64" providerId="LiveId" clId="{4FBE2D77-0374-4384-BB3A-37484B444AC4}" dt="2021-02-01T18:33:48.788" v="73" actId="478"/>
          <ac:spMkLst>
            <pc:docMk/>
            <pc:sldMk cId="1322535638" sldId="330"/>
            <ac:spMk id="3" creationId="{FE1BDECA-C5A7-47FF-A27D-BA48E57D0FDD}"/>
          </ac:spMkLst>
        </pc:spChg>
        <pc:inkChg chg="add mod">
          <ac:chgData name="Lynnane George" userId="065056628ae16e64" providerId="LiveId" clId="{4FBE2D77-0374-4384-BB3A-37484B444AC4}" dt="2021-02-01T19:16:49.730" v="164"/>
          <ac:inkMkLst>
            <pc:docMk/>
            <pc:sldMk cId="1322535638" sldId="330"/>
            <ac:inkMk id="2" creationId="{71ED5222-C637-49CA-AE04-1888F3DE4C3D}"/>
          </ac:inkMkLst>
        </pc:inkChg>
        <pc:inkChg chg="add">
          <ac:chgData name="Lynnane George" userId="065056628ae16e64" providerId="LiveId" clId="{4FBE2D77-0374-4384-BB3A-37484B444AC4}" dt="2021-02-01T19:16:47.317" v="163" actId="9405"/>
          <ac:inkMkLst>
            <pc:docMk/>
            <pc:sldMk cId="1322535638" sldId="330"/>
            <ac:inkMk id="3" creationId="{A2CA9C19-6682-462B-9673-2CEDDFEC6493}"/>
          </ac:inkMkLst>
        </pc:inkChg>
        <pc:inkChg chg="add">
          <ac:chgData name="Lynnane George" userId="065056628ae16e64" providerId="LiveId" clId="{4FBE2D77-0374-4384-BB3A-37484B444AC4}" dt="2021-02-01T19:16:53.960" v="165" actId="9405"/>
          <ac:inkMkLst>
            <pc:docMk/>
            <pc:sldMk cId="1322535638" sldId="330"/>
            <ac:inkMk id="5" creationId="{3DD3CC27-220F-4F33-B586-F02CF1C3BB30}"/>
          </ac:inkMkLst>
        </pc:inkChg>
        <pc:inkChg chg="add">
          <ac:chgData name="Lynnane George" userId="065056628ae16e64" providerId="LiveId" clId="{4FBE2D77-0374-4384-BB3A-37484B444AC4}" dt="2021-02-01T19:16:56.394" v="166" actId="9405"/>
          <ac:inkMkLst>
            <pc:docMk/>
            <pc:sldMk cId="1322535638" sldId="330"/>
            <ac:inkMk id="6" creationId="{7BB33A45-965E-4C6E-AF0D-DE1F4FC5E751}"/>
          </ac:inkMkLst>
        </pc:inkChg>
      </pc:sldChg>
      <pc:sldChg chg="new del">
        <pc:chgData name="Lynnane George" userId="065056628ae16e64" providerId="LiveId" clId="{4FBE2D77-0374-4384-BB3A-37484B444AC4}" dt="2021-02-01T18:33:39.109" v="70" actId="47"/>
        <pc:sldMkLst>
          <pc:docMk/>
          <pc:sldMk cId="2211112925" sldId="33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8:54:56.1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11792 5433 0,'44'0'125,"62"0"-110,-18 0 1,35 0-16,151 9 16,193-9-1,0 0 1,-228 0 0,60 0-16,-69 0 15,-80 0 1,202 0-16,-52 0 15,-273 0 1,61 0 0,-26 0-16,8 17 0,18-17 15,-17 18-15,17-18 16,-61 0-16,308 44 31,-185-44-31,70 18 16,-158-18-1,97 0-15,52 26 16,345-26 0,-459 0-16,256 0 15,-265 0 1,177 0-16,-142 0 16,106-18-16,36 18 15,-168-17-15,88 17 31,18-27-31,-106 27 0,176-35 16,-26-9 15,36-18-15,52 0 0,-238 45-16,123-27 15,62-44 1,-167 52-1,70-17 1,-88 0 0,-44 45-16,0-28 15,-9 19-15,150-63 16,-150 54 0,27 8-16,70-61 15,80-9 16,-80 17-15,9 1 0,-53 17-1,17-27-15,-78 54 0,8-27 16,44-9 0,-62 27-16,10 0 15,-10 8-15,9-8 16,9-36-1,-26 45 1,-9 8-16,-9-17 16,0-27-1,-9-26 17,0 79-32,-8-17 15,-10-36 1,-35-17-16,-8 8 31,8 27-31,-35-18 16,0 0-1,53 45-15,-53-18 16,-9-1 0,-70 1-1,-71-9 1,176 26-16,-79 1 15,-97-1 1,150 0-16,27 18 16,-89-26-1,88 8-15,-17 18 0,62 0 16,-45 0-16,-123-17 31,124 17-31,43 0 16,1 0-16,-45 0 15,-105 0 1,88 0-16,35 0 16,-106 0-1,0 0 1,18 0-16,88 0 16,-79 0-16,88 0 15,-97 0-15,44 0 16,-36 0-16,89-9 15,-97 9-15,97 0 16,-159-18 0,159 18-16,-115 0 31,-17-26-31,79 26 0,-106 0 16,141 0-16,-167-18 31,-44 18-16,114-18 1,71 18-16,0 0 16,-265 0-1,229 0-15,-229 0 16,265 0 0,-35 0-16,35 0 0,-9 0 15,0-17-15,8 17 16,-158 0-1,186 0 1,-27 0-16,-71-18 16,-26 18-1,26-17 1,97-1 0,-8 18-16,-116-18 0,36 18 31,80 0-31,-18 0 15,26 0-15,-9 0 16,-79 0 0,80 0-16,8 0 0,-8 0 15,8 0-15,-9 0 16,-35 0 0,-26 9-1,18 9 1,43-9-16,0 8 15,-43 1 1,43-1 0,1 19-16,-1-19 0,27 1 15,-71 35 1,45-18 0,17-17-1,0 17-15,-44 9 16,70-9-1,-52 27 1,26-27-16,18-8 16,8 8-1,-34 45 1,25-27-16,1-27 16,9 27-16,-10-9 15,1 9 1,0 0-16,0 17 15,-10 27 1,28-35 0,-18 17-16,17-34 15,0 25-15,-17 1 16,17 43 0,1 1 15,-1-62-31,18-9 15,0 0 1,0 71 0,0-45-1,0-26-15,0 18 16,0-9 0,9-9-16,9 36 15,-18-54 1,17 0-1,-17 10-15,9-10 16,9 9-16,-18-26 16,17 18-1,-8-1-15,9 18 32,-9-35-32,8 9 31,-17-9-31,9 17 0,9-8 15,-10-18 17,1 9-32,9 17 15,8-8-15,18 8 16,-17-26 0,26 18-1,-27-18 1,1 17-16,35-17 31,-54 0-31,19 0 16,-10 0-1,-8 0-15,-9-8 32,27 8-32,-18-9 0,8-9 15,10 9 1,-19-17 15,10 17-31,-9-9 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4.46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676 432,'0'-8,"-1"1,0 0,0-1,0 1,-1 0,0 0,-1 0,-4-9,2 6,-1 1,0-1,0 1,-15-16,4 9,0 1,-1 0,-1 2,-34-20,31 20,-4-2,-28-12,45 24,-1-1,1 1,-1 1,1 0,-1 0,0 1,-11-1,-132 6,144-3,1-1,-1 1,1 1,0 0,-13 4,17-5,1 1,0 0,-1-1,1 1,0 1,0-1,1 0,-1 1,0-1,1 1,-1 0,1 0,0 0,0 0,-2 4,0 3,0 1,0-1,1 1,1 0,-1 0,0 20,2 1,3 33,1-35,2 0,0-1,2 0,2 0,0 0,26 50,-29-68,0 0,1 0,1-1,0 0,0 0,1-1,0 0,1 0,11 6,14 9,52 26,-62-36,278 139,-116-61,-165-80,0 1,-1 0,0 2,-1 1,0 0,17 20,-26-24,-1 0,0 1,-1 0,0 1,-1 0,0 0,-2 1,1 0,-2 0,6 23,-8-20,-1 0,0 0,-2-1,0 1,-1 0,0 0,-2 0,0-1,-1 1,-1-1,0 0,-2 0,-14 28,12-31,0-1,0 0,-1-1,-1 0,0-1,-1 0,0-1,-1 0,0-1,0 0,-27 12,7-6,0-2,-1-1,-1-2,-40 7,26-9,-1-2,0-2,0-2,-83-8,112 3,-1-1,1 0,1-1,-1-2,1 0,-33-16,45 18,-1-1,1 1,0-1,0-1,1 0,0 0,-12-14,11 10,0-1,1 0,1-1,0 1,-5-15,4 4,0-1,2 0,0 0,2-1,1 1,1-26,2 33,1 1,0 0,1 0,1 0,0 0,1 1,1 0,0 0,2 0,9-16,0 6,1 0,1 1,1 0,34-30,9 1,114-72,-22 18,-129 87,-2 0,0-2,21-26,-32 32,-1 0,0-1,-1 0,-1-1,14-34,-14 25,-2 0,-1-1,-2 0,5-52,-9 34,-1 0,-8-54,5 73,-2 0,-1 1,-1-1,-15-36,21 60,0 0,0 1,0-1,0 1,-1-1,1 1,-1 0,0-1,0 1,0 0,0 0,0 0,0 1,0-1,-1 0,1 1,0-1,-1 1,0 0,1 0,-1 0,0 0,1 1,-1-1,0 0,-4 1,0-1,0 1,0 0,0 1,0-1,-8 3,3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5.81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1174 32,'0'-1,"0"0,-1 0,1 0,-1 1,1-1,-1 0,1 0,-1 1,0-1,1 0,-1 1,0-1,1 1,-1-1,-1 0,-15-8,8 6,1 1,-1 0,0 0,0 1,0 0,-15 1,-57 10,36-2,2 2,0 2,0 2,1 2,-79 42,75-31,1 2,1 2,2 2,-65 64,88-76,2 1,-25 35,-19 52,44-73,-23 71,1 40,30-99,2 1,-1 59,12 98,-2-188,0 0,1 0,1 0,6 20,-6-27,1 0,0-1,1 1,0-1,0 0,1-1,12 14,-4-7,2-2,-1 0,2-1,0-1,0 0,1-2,1 0,0-1,32 10,-5-6,0-1,1-3,56 4,-82-11,0-1,1-1,-1-1,27-4,-40 3,0 1,-1-2,1 1,-1-1,0-1,0 1,0-1,0-1,-1 1,1-1,-1-1,0 1,9-11,-13 11,1 1,-1-1,0-1,0 1,-1 0,1-1,-1 1,-1-1,1 1,1-11,0-5,-1-33,-2 39,0 2,-1-112,0 104,-2-1,0 1,-11-37,3 28,-1 0,-2 0,-1 1,-1 1,-1 1,-35-42,25 38,-1 2,-1 1,-2 1,-63-43,77 59,-1 2,0 0,0 1,0 1,-1 1,0 1,-32-6,13 7,0 1,1 2,-41 3,56 0,0 1,-36 8,49-9,1 1,0 0,0 0,0 1,0 0,0 0,1 1,0 0,-11 9,4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7.11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665 169,'-19'0,"1"1,-1 1,1 1,0 0,0 2,0 0,-22 9,4 2,0 2,0 1,2 1,1 2,0 1,2 2,1 1,1 2,1 0,1 2,2 1,1 1,-23 42,40-60,0 0,0 1,2 0,-1 0,2 0,0 0,1 1,1 0,0-1,1 1,2 24,-1-26,1-2,-1-1,5 19,-4-25,0-1,1 0,-1 0,1 0,0 0,0 0,0-1,1 1,-1-1,6 6,2 1,1-1,0 0,1-1,21 12,-6-6,35 12,-9-8,1-2,107 16,-90-24,136-2,-187-6,0-2,-1 0,1-1,0-1,23-8,-36 10,-1-1,1 1,-1-1,0-1,0 0,0 1,-1-2,1 1,-1-1,0 1,0-2,-1 1,1 0,-1-1,0 0,-1 0,1 0,3-10,-2 0,-1 0,0-1,-1 1,-1-1,-1 1,0-19,-3-7,-8-49,3 49,-1 0,-21-62,-43-87,46 132,-37-65,57 115,0-1,-1 1,0 1,-1-1,-15-13,8 10,-1 1,-26-15,35 23,0 0,0 0,-1 0,1 1,-12-2,-39-2,40 4,9 1,-26 0,33 1,0 0,-1 1,1-1,0 0,-1 1,1 0,0 0,0 0,-1 0,1 0,0 0,-2 2,-4 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8.32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315 32,'0'3,"0"0,-1 0,0 0,0 0,0-1,0 1,0 0,0 0,-4 4,-1 3,-121 220,94-178,-45 103,66-127,2 1,1 1,1 0,2 0,-4 50,9-76,0 19,0-1,4 43,-3-63,1 0,0 1,-1-1,1 0,0 0,0 0,0 1,1-1,-1 0,0-1,1 1,0 0,-1 0,1 0,0-1,0 1,0-1,-1 0,2 1,-1-1,0 0,0 0,0 0,0-1,1 1,-1 0,4 0,6 0,0 1,0-2,0 1,13-3,-16 2,26-3,0-1,39-11,67-25,-117 33,0-2,-1-1,0 0,0-2,-1-1,-1 0,30-26,-44 32,0 0,-1-1,0 1,0-1,-1 0,0-1,0 0,-1 1,0-1,-1-1,0 1,0 0,1-16,1-9,-3-1,-1-49,-1 69,-8-126,6 123,-1 0,-1 0,-1 0,0 1,-14-28,10 26,-1 0,-20-27,27 42,-1 1,1-1,-1 1,0 0,0 0,-1 0,1 1,-5-3,-39-13,33 14,-1 1,0 0,0 1,0 1,-27 1,18 0,-28-3,43 2,2 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9.62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54 146,'1'-10,"0"0,0 0,1 0,4-10,-3 11,-1 1,0 0,-1-1,0 1,0-15,0 22,-1 0,0 1,0-1,0 0,0 0,-1 0,1 1,0-1,0 0,0 0,-1 1,1-1,0 0,-1 0,1 1,0-1,-1 0,1 1,-1-1,1 1,-1-1,0 1,1-1,-1 1,0-1,1 1,-1-1,0 1,1 0,-1-1,0 1,0 0,1 0,-1-1,0 1,0 0,1 0,-1 0,0 0,0 0,0 0,1 0,-1 0,0 1,0-1,0 0,-2 1,0 0,0 0,1 1,-1-1,1 1,-1-1,1 1,-1 0,1-1,0 1,-3 4,-8 13,13-19,0 0,0 0,0 1,0-1,0 0,0 0,-1 0,1 0,0 0,0 0,0 0,0 0,0 0,0 0,0 0,0 0,0 0,-1 0,1 0,0 0,0 1,0-1,0 0,0 0,0 0,0 0,0 0,-1 0,1 0,0 0,0-1,0 1,0 0,0 0,0 0,0 0,0 0,-1 0,1 0,0 0,0 0,0 0,0 0,0 0,0 0,0 0,0 0,0 0,0-1,0 1,0 0,0 0,0 0,-1 0,1 0,0 0,0 0,0 0,0-1,0 1,0 0,0 0,0 0,0 0,0 0,0 0,0 0,0 0,1-1,-2-8,1 8,0-11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50.89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210 0,'-1'1,"0"-1,0 1,0-1,1 1,-1-1,0 1,0 0,1-1,-1 1,1 0,-1 0,0 1,-2 1,-5 9,0 0,-8 16,2-4,-6 11,3 1,-22 60,9-27,-3 6,32-72,0 1,0-1,0 1,1-1,-1 1,1-1,0 1,0-1,0 4,1-5,-1-1,1 1,-1-1,1 1,-1-1,1 1,0-1,0 0,0 1,-1-1,1 0,1 0,-1 0,0 0,0 0,0 0,1 0,-1 0,0 0,1 0,-1-1,0 1,3 0,123 35,-31-11,-8 2,-3 4,110 56,-168-73,-2 2,0 1,-1 1,0 1,-2 1,33 35,-36-32,-1 1,17 28,-31-44,28 45,37 87,-56-105,13 50,-22-65,0 1,-2-1,0 1,-1 22,-1-40,0 4,-1 1,1-1,-4 13,3-17,1 0,-1-1,-1 1,1-1,0 1,-1-1,1 0,-1 0,1 0,-1 1,0-2,0 1,0 0,-3 2,-4 1,1 0,-1-1,0 0,0-1,0 0,0 0,-13 2,-72 6,89-11,-76 5,-130-8,157-2,1-3,0-2,-73-22,103 25,0-2,0 0,1-1,0-1,1-1,-31-23,35 23,-25-15,36 24,-6-5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51.81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10,'2'0,"21"0,19 0,10 0,17 0,20 0,25 0,22 0,10 0,4 0,-21-2,-22-1,-22 0,-25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06.08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4440,'3'0,"0"-1,0 1,1-1,-1 0,0 0,0 0,0-1,0 1,-1-1,1 0,0 1,2-3,8-5,92-47,-35 21,-31 14,158-79,117-38,76-34,-87 33,-203 96,23-11,39-16,-73 33,415-221,-286 155,-147 72,157-64,-66 29,-81 34,150-36,-21 1,-89 26,103-37,-10-19,-60 20,-89 46,111-47,-7 5,28-34,-90 46,2 6,122-43,-190 82,123-41,40-8,-46 1,-88 39,173-68,-210 80,58-17,75-19,45-11,-158 46,101-42,-22 10,-22 9,-59 19,34-15,81-30,-122 47,216-83,12 2,-271 97,82-32,14-5,124-50,-95 24,-44 23,153-71,-157 69,2-1,-37 22,-25 11,36-12,-4 5,79-36,-12-1,-20 8,2 0,65-33,51-28,-151 75,73-50,-122 73,16-6,-19 9,1 0,13-10,-19 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08.2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342 152,'-148'0,"138"1,0 0,0 1,0-1,0 2,0 0,1 0,-1 0,1 1,0 1,0 0,-10 7,15-9,1 0,0 0,-1 0,1 1,0-1,-4 8,-13 25,20-34,-4 7,0 1,1-1,0 1,1 0,0 0,0 1,1-1,1 0,0 0,0 1,1-1,0 0,1 0,0 0,0 0,7 16,-6-20,1 0,0 0,0 0,1-1,-1 1,1-1,0 0,1-1,-1 1,1-1,0 0,10 5,7 3,1-2,25 8,-45-17,15 6,1-2,-1 0,1-1,0-1,-1-1,1-1,40-2,-51 0,1 0,-1-1,0 0,1-1,-1 0,0 0,0-1,-1 0,1-1,-1 0,0 0,0-1,-1 0,0 0,0-1,0 1,-1-2,10-12,-7 5,-1 0,0-1,-2 0,0 0,0 0,-1-1,4-33,-4 7,-2 1,-3-45,0 80,-5-60,4 61,0 0,0 0,0 0,-1 0,0 0,0 1,-1-1,-5-8,7 12,-1 0,0 0,0 1,0-1,0 0,-1 1,1-1,0 1,-1 0,1 0,-1 0,1 0,-1 0,1 1,-1-1,1 1,-1 0,0-1,1 1,-6 1,-5 0,0 1,-24 6,33-7,-18 6,0 0,1 2,-37 19,-55 44,107-68,0 0,0 1,-10 11,14-14,0 0,1 0,-1 0,1 0,0 1,-1-1,1 1,0-1,1 1,-1-1,0 1,1-1,0 1,-1 0,1 2,1 3,0 0,0 0,0 0,1-1,1 1,-1-1,6 12,2 0,19 28,-25-40,0 0,1-1,0 0,1 0,-1 0,1 0,0-1,9 6,-6-8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10.34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206 79,'0'-16,"1"11,-1-1,0 1,0 0,0 0,-1 0,0-1,0 1,-3-9,4 14,0-1,0 1,-1-1,1 1,0-1,-1 1,1 0,0-1,-1 1,1 0,0 0,-1-1,1 1,-1 0,1 0,0-1,-1 1,1 0,-1 0,1 0,-1 0,1 0,-1-1,1 1,-1 0,1 0,-1 0,1 0,-1 1,1-1,-1 0,-15 7,6 0,0 1,1 0,-1 0,-10 13,-29 42,42-53,0 0,1 0,1 1,0-1,0 1,1 0,0 1,1-1,0 1,1-1,0 1,1 0,1 0,1 19,-1-30,0 0,0 0,0 0,1 0,-1 0,1 0,-1 0,1 0,-1 0,1 0,-1 0,1 0,0 0,-1-1,1 1,0 0,1 1,0-1,1 1,-1-1,1 0,-1 0,1 0,-1 0,3 0,5 1,0-1,-1 0,12-1,2-1,-1-1,0-1,0-1,-1-1,26-9,101-46,-140 56,6-2,-1-1,1 0,18-13,-29 17,0 0,0 1,0-1,0 0,0-1,0 1,-1-1,1 1,-1-1,0 0,-1 1,1-1,0 0,-1 0,0-1,0 1,0-5,1-11,-4-42,2 61,0-1,0 0,-1 0,1 0,-1 0,0 0,1 0,-1 1,0-1,0 0,0 1,0-1,0 0,-1 1,1-1,0 1,-1 0,1 0,-1-1,1 1,-1 0,0 0,1 0,-1 0,-3 0,-3-2,-1 1,0 0,1 1,-15-1,12 1,-72-4,-93 6,148 2,1 0,-39 11,28-4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8:55:01.624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7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2-01T18:56:05.431"/>
    </inkml:context>
  </inkml:definitions>
  <inkml:trace contextRef="#ctx0" brushRef="#br0">891 1587 0,'0'18'94,"0"9"-94,-18-1 15,18 45-15,0-27 16,-18 114 0,18-8-1,-17 9 1,17-44-16,0-62 0,-18 35 16,18 27-1,0-107-15,0 54 16,0-18-1,0 0 1,0-17 0</inkml:trace>
  <inkml:trace contextRef="#ctx0" brushRef="#br0" timeOffset="1160.2">1605 1323 0,'0'35'16,"0"-26"-1,18 9 1,-18 17-16,26 27 15,1-18 1,-10 9-16,19-9 16,-28-27-16,98 125 15,27-10 1,-28-9 0,-43-43-16,-44-54 15,8 9-15,27 9 16,-18 9-1,-35-26-15,9-9 0,9 17 16,-18 9 15,0-9-15,0 9 0,-27 27-1,19-54-15,-37 72 16,10-36-1,18-45-15,-10 54 0,-88 70 32,98-114-32,-115 114 31,96-105-31,-8 8 16,-9 18-1,27-35 1,8-10-1,9-8 1,9 9 31</inkml:trace>
  <inkml:trace contextRef="#ctx0" brushRef="#br0" timeOffset="2120.11">3175 1482 0,'0'17'78,"0"19"-62,0 8-16,0 9 15,0 8-15,0 28 16,0 96 0,18 97-1,-1 18 1,10-36 0,-27-228-1,0 52-15,17-44 16,-17 71-1,18-71-15,-18-9 16,9-26-16,-9 35 31</inkml:trace>
  <inkml:trace contextRef="#ctx0" brushRef="#br0" timeOffset="3410.49">3281 2275 0,'17'0'125,"10"0"-109,35-8-16,105-54 15,-131 53 1,52-26-16,18-9 15,246-80 1,-281 89-16,-45 17 16,27-17-1,0 9-15,44-27 16,-9-9 15,-44 35-31,-17 1 16,-18 17-1,0 9 1,-9-17-16,17 17 0,-26 0 172,1 8-156,-1-8-1,-9 0-15</inkml:trace>
  <inkml:trace contextRef="#ctx0" brushRef="#br0" timeOffset="5480.99">3246 2328 0,'8'0'94,"1"18"-79,9-9-15,-9-9 0,35 26 16,-18-8 0,-8-9-16,-9-9 15,17 17 1,9 1-16,-8-9 0,-1-9 15,27 26 1,27 10 0,96 34-1,-167-70 1,35 9-16,35 44 16,-17-27-1,0 1 1,-36-1-1,-17-26 1,9 18 0,-18 8-16,8-26 15,-8 27-15,27 34 16,-9-34 0,17 26-16,-17-18 15,8 0-15,0 27 31,-8-44-31,-9-1 16,9 10-16,-18-18 16,0 8-1,8-8-15,-8 9 0,0-9 16,9-1 0</inkml:trace>
  <inkml:trace contextRef="#ctx0" brushRef="#br0" timeOffset="7082.42">4727 2566 0,'18'0'78,"-9"0"-62,17 0-1,-8 18-15,-9-9 0,17 9 16,9-10-16,-26 10 16,53 26-1,-18-26-15,-9 8 16,45 9 0,-10-26-1,-43-9-15,8 0 16,-9 0-16,1 0 15,-1 0-15,18 0 16,-8 0 0,-19-17-16,-8 8 15,18-9-15,-1-17 32,9-18-32,-17 27 0,0-27 15,-10 26-15,10-96 31,-18 79-15,0 8 0,0 10-16,0-1 0,0 1 15,-18-1 1,10 10-16,-19-1 31,10 1-31,-10 8 0,-17-9 16,9 0-1,-18 1 1,17 8-16,28 9 16,-19 0-1,10 0-15,8 0 16,-35 0 0,17 18-1,-52 26 1,35 9-16,-36-18 15,-17 44 17,18-17-32,0 17 31,43-43-31,10-10 0,-9 36 31,26-27-31,9 124 31,0-150-31,0 35 16,17 9-16,1-9 16,0 9-16,-1-27 15,10 27-15,-10-26 16,-17-10-16,27 19 16,-1-10-1,-26-8-15,9-10 16,9 1-1,8 9-15,10-9 32,-1 8-32,-9 1 0,27-18 15,79 35 1,27-17 0,0-18-1,-133 0-15,71-9 16,-52-26-1,-10 35-15,27-44 16,-54 26-16,36-8 31,-35-1-31,27 1 16,-36 8-16,26-8 0,-26 17 16,26-18 15,-17-17-31,-9 35 31,0-8 78,-17 17-93</inkml:trace>
  <inkml:trace contextRef="#ctx0" brushRef="#br0" timeOffset="8901.33">6121 2178 0,'0'9'46,"0"0"-30,0 44 0,0 0-1,0-9-15,0 0 0,0 71 16,-9 8-16,9-79 16,0 247-1,0-44 1,0-176-1,0 35-15,0 52 16,0-96 0,9 35-1,-9-62 1,17 36-16,-17-62 16,0 35-16,9-35 15,-9 8-15,0 10 16,9-1 15,-9-17-15,18-44 124,-18-9-124,8-27-16,10-61 16,-18 44-1,0 17 1,0-44-16,18 89 0,-18-62 15,0-62-15,17 88 16,-17-70 0,0-9-1,0 70-15,0 9 16,0-8-16,0 26 0,18-9 16,-18-18-1,0 54 1,26-71-16,-8 26 15,0 18 1,-9 17-16,-9-17 16,35-9-1,-26-9 1,8 54 0,-17-10-16,9-8 0,9 17 15,-18-9 16,9 18 16,52 27-31,-34-1-16,26-8 16,-9-1-16,9 10 15,97 70 1,-124-62-16,36 27 15,-27-45 1,-17 10-16,17 43 0,-9 19 31,-8-63-31,-9 53 32,-9 1-32,0-54 15,0 1-15,0 17 16,0-9 15,0-8-31,-9-10 0,-9 10 16,-8 8-1,0-17-15,8 8 16,-61 9 0,-18 18-16,-18-17 15,-17-19 1,17 1-1,0-1 1,18-17 0,53 0-16,-35-8 15,35 8 1,8-18-16,-17 9 16,27 9-1,26-17 204,26 17-219,54 0 31</inkml:trace>
  <inkml:trace contextRef="#ctx0" brushRef="#br0" timeOffset="9761.98">7338 1235 0,'0'35'16,"0"-9"0,0 27-1,0 0-15,-9 62 16,-9-27-16,-8 309 31,8-256-31,18 0 0,0-17 16,0-1-16,-26 89 31,26-168-31,-18 115 16,18-98-1,0-25-15,0 8 0,0 0 16,0-26-16,0 26 15,0-36-15,0 19 16,0-18 0</inkml:trace>
  <inkml:trace contextRef="#ctx0" brushRef="#br0" timeOffset="11414.07">7514 2849 0,'18'0'62,"-9"0"-46,8 0-16,1 8 31,26 19-15,-18-9-16,10-10 16,-27-8-16,88 53 15,-53-44-15,9 9 16,35-1-1,-44 1 1,-18-18 0,-17 0-16,0 0 15,9 0-15,17-18 32,-17 1-32,8 8 0,0-26 15,10 26-15,-27-9 16,17-8-1,27-36 1,-44 53-16,8-26 16,10 0-1,-1-36 1,-26 27 0,0-9-1,0 27 1,0-18-16,0 35 15,-17-27-15,17 28 16,-18-19-16,-8 1 16,17-1-1,-9 27-15,-8-9 16,17 9-16,-9-17 16,-8 17-16,-36-18 15,36 18-15,-54 0 16,-79 0 15,133 0-31,-71 0 16,70 9-1,-87 26-15,79-17 0,-18 17 16,-27 9 0,-52 62-1,105-71 1,1 27-1,8-35-15,18 8 16,-17-9-16,8 98 31,9-80-31,0 9 16,44 132 0,-35-132-1,97 88 1,-80-88-1,27-18-15,97 80 32,-97-80-32,114 45 31,-114-63-31,-9 1 16,27-1-16,-27 1 15,27-18-15,-27 0 0,26 18 16,-26-18-1,1 0-15,7 0 16,-25 0-16,70 0 16,-71-9-1,54-26 1,-36 26 0,-9-9-16,-26 1 0,17 8 15,-8-9-15,-18 9 31,9 9-15</inkml:trace>
  <inkml:trace contextRef="#ctx0" brushRef="#br0" timeOffset="12612.45">8881 2963 0,'0'18'62,"18"35"-62,-1 0 16,-17-44-16,45 167 31,-1-79-31,-36-44 16,10-9-16,0 9 16,-18-44-16,17 17 0,-17 1 31,0-54 94,18-87-110,-18 43 1,0-35-16,0-132 16,18 9 15,17 17-31,-17 89 16,17 34-1,-35 81-15,44-63 31,-35 53-15,-9 10-16,17 8 16,-8 0 15,0 0-15,9 0-1,-9 17 1,35 10-1,9 8 1,-9 9 0,-27-35-16,19 26 15,-19-8-15,27 17 32,-26-27-32,-9-17 0,8 27 15,-8-27-15,-9 9 16,0 8-16,9-17 15</inkml:trace>
  <inkml:trace contextRef="#ctx0" brushRef="#br0" timeOffset="13316.67">9648 1314 0,'0'35'78,"0"18"-63,0 106 1,0-150-16,0 53 16,0 26-16,0-26 15,0-10-15,-17 10 16,17-35-16,0-10 16,-18 10-16,18-1 15,0-17 16</inkml:trace>
  <inkml:trace contextRef="#ctx0" brushRef="#br0" timeOffset="14991.07">10442 2734 0,'-9'0'125,"-17"0"-109,-1 9 0,-25 8-1,25-17-15,-8 18 16,8-9-16,1-9 15,-18 26 1,26-8-16,-35 17 31,44-35-31,-8 18 16,8-18-16,9 9 0,-9-9 16,-8 17-16,8-17 15,-9 9 1,9 18-1,-8-27-15,17 9 16,0 8-16,-9-8 16,9 17-16,0-17 15,0 9-15,0 8 16,0 10 0,17-1-16,10 27 31,-9-36-31,17 18 0,-26-26 15,35 26-15,35 9 16,-61-18 0,26-8-16,-9 8 0,-26-26 15,35 17 1,-44-8-16,9-18 16,-9 9 93,0 26-93,0-17-1,0-10-15,0 36 16,-18-17-1,9-1-15,9-8 16,-70 44 15,61-62-31,-9 9 16,-8 8 0,17-8-1,0-9-15,-35 0 31,35 0-31,-8 0 16,-10 0-16,18 0 16,-17 0-16,0 0 15,-63 0 1,45-18 0,-9 1-16,18-1 15,9 18 1,-1-9-1,9 9 17,18-17-32,-8 8 31,-10 9-15</inkml:trace>
  <inkml:trace contextRef="#ctx0" brushRef="#br0" timeOffset="16895.41">13070 1993 0,'0'9'93,"0"79"-77,9-44-16,9 115 16,-18-132-16,0 61 15,18 35-15,-18 1 16,17-54-1,1 142 1,-1-27-16,-17 27 31,18-142-31,-18 18 0,18-35 16,-9 0 0,8 27-1,1-36 1,-9-35-16,-9 8 15,8-17-15,19 36 16,-1-10 0,89 18-1,-106-26-15,53 8 16,8 9-16,1-17 16,26 26-16,-44-26 15,-9-18-15,0 0 16,-35 0 15,-9-9 141,0 0-156</inkml:trace>
  <inkml:trace contextRef="#ctx0" brushRef="#br0" timeOffset="18589.9">14649 3025 0,'-26'-26'16,"17"26"-1,-9-18 1,9 18-16,-17 0 16,-1 0-1,19 0-15,-19 9 31,-17 0-31,18 17 16,-1 18 0,27-26-16,-9 8 15,-8 18 1,-1-17-16,18-1 16,-9 18-1,9-17-15,0 8 16,0 9-1,0 0-15,0-35 16,0 35 0,0-17-16,27 17 15,-10-18 1,1 1-16,8 8 16,10-17-16,25 43 15,-52-52 1,71 26-1,-72-35-15,37 9 0,-28-9 16,36 0 15,-44-17-31,35-36 16,-26 17-16,17-52 16,-17-9-1,-1-17-15,-17 87 16,0-70-1,0-35 1,0 105-16,0-70 16,0 89-1,-9-10-15,9-9 16,-8 10 0,8-1-1,-9 18 63,9 9-15,0 0-48,-18 53-15,18-18 16,0-36-16,0 89 16,0 0-1,0-52-15,9 16 16,17 10 0,-17-9 15,-9-54-31,18-8 15,-18 18 48,53 8-47,-36-26-16,28 27 15,52 26 1,26-18-1,-8 18 1,-71-44 0</inkml:trace>
  <inkml:trace contextRef="#ctx0" brushRef="#br0" timeOffset="20196.49">15557 2866 0,'0'18'109,"18"35"-93,-18-35-16,27 176 31,-27-168-31,17 124 32,1-124-32,-18 1 15,18 43-15,-1 10 16,-8-71-16,-9 17 15,9 1 1,8 17 0,-8-44-16,-9 8 15,18-8-15,-18 9 16,9-9 0,44 0-1,-18 0 1,35 0-1,-17 0-15,-9 0 16,36-53-16,-18 9 16,-27 9-1,-26 26 1,8-17-16,19-45 0,-10-17 31,-26 61-31,0-8 16,18-35-1,-18 43-15,0-8 16,0 8-16,0 19 16,0-10-16,0 9 15,0 27 142,17 35-157,-8 0 15,9-9-15,-1 26 16,1-34-16,0 25 15,43 72-15,-16-36 16,-10 8-16,0-60 16,0 25-16,-8-26 15,-1-9 1,-17-35 46,35 0-46,-35 0-16,17 0 16,45-17-1,-45-1-15,63-44 16,-10-8 0,-17-27-1,-9-53 1,-18-35-1,-17 141-15,-1-53 16,27-115 15,-44 186-31,18-27 16,0-36 0,-18 81-1,8 8 1</inkml:trace>
  <inkml:trace contextRef="#ctx0" brushRef="#br0" timeOffset="21095.21">18089 3104 0,'8'0'78,"10"0"-47,17 0-15,-8 0-16,8 0 15,186 0 1,167 0-1,-327 0-15,98 0 16,18 0-16,-1 0 0,53-17 31,-88-1-31,-97 18 16,159-17 0,-176 17-16,87 0 15,-87 0-15,-9 0 16,17-18-1,-18 18-15</inkml:trace>
  <inkml:trace contextRef="#ctx0" brushRef="#br0" timeOffset="22222.27">21184 2275 0,'0'27'47,"0"-1"-32,0 45-15,27 26 16,-10 115 0,10-27-16,-10-35 15,1 53 1,9-80-16,-10 150 16,1-149-1,0-27-15,-18-27 16,17-8-1</inkml:trace>
  <inkml:trace contextRef="#ctx0" brushRef="#br0" timeOffset="23202.62">18512 5662 0,'18'0'94,"-10"0"-94,72 0 16,246 0-1,-299 0 1,114 0-16,-27 0 15,10 0-15,-36 0 16,44 0 0,-61 0-1,-62 0 1</inkml:trace>
  <inkml:trace contextRef="#ctx0" brushRef="#br0" timeOffset="24464.04">20576 5539 0,'17'0'140,"19"0"-124,-10 0-16,45 0 15,87 8 1,45 10 0,-123 0-1,-36-18 1,-44 9 46,0-1-30,-53 54-17,-44 26 1,44-61 0,44-10-16,-35 27 0,-9-8 15,44-27-15,-17 17 16,-9 9-1,8-8-15,27-10 0,-26 10 16,-1 8 15,10-26-15,17 9 93,26-10-93,-17-8-16,132 53 31,-123-53-31,26 9 16,44 9-16,44 17 15,18 0 17,-71-26-17,-43-9-15,78 35 16,-87-35 0,-18 0-1,-9 18 110,-18-9-94,9 0-15</inkml:trace>
  <inkml:trace contextRef="#ctx0" brushRef="#br0" timeOffset="25508.38">18953 7858 0,'9'0'110,"0"0"-110,8 0 15,10 0-15,70 0 32,61 0-17,-43 0-15,-44 0 16,-27 0-16,0 0 16,26 0-16,-8 0 0,62-9 31,-89 9-31,-9 0 15</inkml:trace>
  <inkml:trace contextRef="#ctx0" brushRef="#br0" timeOffset="27409.52">20673 7514 0,'17'0'156,"89"0"-141,-18 0 1,-26 18-16,-9-18 16,35 17-16,0-17 15,-35 18-15,-17-18 16,-36 18 15,0-9 79,0 17-95,0 0-15,-18-17 16,9 9-16,-17 8 15,8-17-15,-26 53 16,26-44-16,10-10 16,-37 19-1,-34 26 1,53-36 0,-18-17-1,44 9 1,-9-9-16,9 18 187,44-9-171,26 17 0,-43-8-1,17-9 1,18 8-16,-27 1 15,44 17 1,-70-35-16,9 9 16,-9-9-16,-9 9 109,0 8-78,0-8-31,0 18 16,0-10 0,0-8-16,0 18 15,-9 17 1,0-9-1,9-9-15,0-8 0,-18 9 16,9-1 0,-8-26-16,8 26 0,9-8 15,-26 9 1,8-19 0,9-8-16,0 18 15,-17-18 1,-62 9-1,-27-9 1,44 0 0,36 0-16,9 0 15,-62 0-15,61 0 16,1 0-16,-10-9 16,10 9-16,17 0 15,-44-9 16,44 9-31,-8 0 16</inkml:trace>
  <inkml:trace contextRef="#ctx0" brushRef="#br0" timeOffset="31251.68">873 9049 0,'18'0'250,"17"0"-235,-9 0-15,45 0 16,-18 0 0,9 0-16,26 0 0,44 0 15,-52 9 1,-10-9-1,45 26-15,-45-26 32,-52 18-32,8-18 0,-26 8 125,0 19-110,-8 17-15,-10 0 16,9-9-16,-8-8 16,-19 26-1,1 26-15,-9 1 16,35-72-1,-26 36 1,26-35-16,-18 35 0,10-26 16,-27 8-1,44-17-15,-27 27 0,-26-1 32,45-18-32,-37 10 15,45-18 1,-8-9-16,8 17 0,-18-17 31,9 9 78,-8-9-93,17 18 0,-9-18-1,0 17 1,-9-17-16,18 18 16,-9-18-16,-8 27 31,8-27-31,-9 8 15,10-8-15,8 18 16,-9-18-16,-9 9 16,18 0-16,-9-9 15,9 17-15,-17-17 16,8 9 15,-9 9 0,9-9-31,-17-1 32,26 10-32,9-18 218,8 0-202,10 0-16,140 27 31,-123-27-31,27 17 16,17-17 0,27 18-1,-62-18-15,-44 0 0,8 0 16,-8 0-16</inkml:trace>
  <inkml:trace contextRef="#ctx0" brushRef="#br0" timeOffset="32150.27">2187 8890 0,'0'18'78,"18"61"-78,-9 53 16,35 36 0,0-45-1,0 10-15,-26-10 0,17-26 16,9 35-1,-9 1 1,-17-89-16,-18 0 31,0-35-31,0 17 0,0-8 16,0 17 0,0-26-1,-18 44 1,18-36-1,-35 10-15,26 8 32</inkml:trace>
  <inkml:trace contextRef="#ctx0" brushRef="#br0" timeOffset="33700.8">2946 10345 0,'17'0'16,"-17"-17"15,27 8-15,-18 0-1,-1-9 1,10 9 0,-9-8-16,26-27 15,0-27-15,10-26 16,7-88 15,-16-36-15,25 27-1,-43 115 1,17-9-16,-17 35 16,0 9-16,-18-9 0,8 44 15,-8-35 1,18 35-1,-18 36 126,27 34-125,-19 1-16,10 9 15,26 87 1,0-87-16,-17 61 16,26 9-1,-36-88-15,19 9 16,-28-35-1,10-19-15,-9 28 16,35 34 0,-44-61-16,44 44 31,-35-27-31,0-17 16,8 9-1,-8-18 48,35 9-32,-17-9-31,-19 0 16,54 17-16,-44-17 15,-9 0-15,17-9 0,27-17 16,-44 8-16,17-8 15,45-53 1,-27-1 0,-26 27-16,17-61 15,18-45 17,-18 18-32,-35 79 15,18-106-15,-18 124 16,17-26-1,-17 26-15,18-45 0,-18 63 16,0-9-16,9 26 16,-9-18-16,0 19 31,0 34 156,0 45-187</inkml:trace>
  <inkml:trace contextRef="#ctx0" brushRef="#br0" timeOffset="35092.01">4665 9895 0,'53'0'16,"18"9"0,0 9-1,-45-18-15,0 0 16,1 0-16,52 0 15,-70 0-15,9 0 16,-9 0 0,-1 0-16,10 0 15,-9 0-15,8 0 16,-8 0-16,44 0 31,-26 0-31,-19 0 16,37 0-1,-19-27 1,0 1 0,-17-1-1,-9 19 1,0-1-16,0-18 16,0-43 15,0 52-16,-17 1-15,-27-28 16,35 37 0,-9-10-16,-17-8 15,8 26 1,-8-9-16,26-9 16,-17 9-16,8 9 15,-8-17-15,-1 17 16,-26 0-16,36 0 15,-10 0-15,-26 0 32,27 8-32,-71 19 15,44-9-15,9-1 16,-9 18 0,18-8-16,8-9 15,10 17-15,-10 0 16,18-17-1,-8 17 1,17-9 0,0 1-16,0 26 0,0-9 31,0 0-31,8 27 0,10-18 16,0-9-1,17-9-15,-26-9 0,35 1 16,-26-10-1,-10-8-15,19 9 16,-18-9 0,26 8-16,53 1 0,-61-18 15,26 9-15,-9-9 16,-18 17-16,62-17 16,-52 0-16,16 0 15,-7 0-15,-28 0 16,10 0-1,8 0 1,-26 0-16,35-17 16,-27 8-16,10 9 15,-1-26 1,-17 26-16,-9-18 16,9 18-16</inkml:trace>
  <inkml:trace contextRef="#ctx0" brushRef="#br0" timeOffset="37004.58">5627 9666 0,'17'0'31,"-17"9"32,0 26-48,0-17 1,0 8-16,0 18 0,0 45 31,0-45-31,0 0 16,0 44 0,0-62-1,0 10 1,0-27-1,0 8-15,0 10 16,0-19-16,0 10 16,9 9-1,0-10 1,9 1 0,-18-9-16,9 8 0,8-8 15,1 18 1,61 17-1,1-27 1,-54 1-16,106 0 16,-96-18-1,25 0-15,1-9 16,-35 0 0,-19-9-16,19-8 15,-27 17-15,35-88 31,-26 71-31,-9 8 0,0-53 16,0-17 15,0 53-15,0 8 0,0 10-1,0 8-15,-9-9 16,9 10-16,-18-19 15,10 1 1,8 17-16,0 0 16,0 18 171,17 70-171,1-35-16,17 27 15,-8 8 1,8-35 0,-17 9-16,26 9 15,0-9 1,0 9 15,-18-36-31,-17 0 16,26-8-1,-26-9-15,18 9 0,-10-10 16,10 10 0,8-9-1,-8 9 1,-1-18-16,0 0 0,-8 8 16,9-8-16,-1 0 15,9 0 1,27-17-1,-9-1-15,9-26 16,-62 26 0,26 9-16,36-61 15,-18-9 1,-26 52-16,-1-52 31,-17 52-31,18-43 16,-18-18-16,0-45 15,0 98 1,0-36 0,0 54-16,0-10 15,0 1 1,0 17-16,0-17 16</inkml:trace>
  <inkml:trace contextRef="#ctx0" brushRef="#br0" timeOffset="37724.21">8114 8678 0,'0'18'16,"0"17"0,-9 36-1,0-45-15,9 27 16,-17 62-16,-1-53 15,0 185 1,-8-9-16,26-150 0,0 97 16,0 203 15,35-141-15,-17-106-1,-9-79 1,-9-36-16,0-17 15,0 0-15</inkml:trace>
  <inkml:trace contextRef="#ctx0" brushRef="#br0" timeOffset="38510.58">7717 9940 0,'9'0'78,"26"0"-62,9 0-16,-17 0 15,17 0-15,176 35 31,-35 9-31,-114-26 0,79-1 16,0 10-16,-124-19 16,98-8-1,-115 0-15</inkml:trace>
  <inkml:trace contextRef="#ctx0" brushRef="#br0" timeOffset="39905.87">9745 10054 0,'-17'18'125,"-18"8"-110,-54 71 1,81-79 0,-10-9-1,9 0-15,-26 35 0,26-27 16,0-17-16,-8 27 16,8-1-1,-9-17 1,18 9-16,0-10 31,0 10 16,18 17-16,-9-26-31,26 9 0,9 8 16,35 10-1,-26-19 1,-26 1-16,70 8 16,-71-8-1,54 0-15,25-18 32,-78 0-32,52-9 15,-35-26 1,-8 17-16,-19-9 0,10-61 31,-10 62-31,-17-98 31,0 71-31,-9 9 16,-61-106 0,61 106-1,-44-17 1,44 25-16,-8 27 15,8-17-15,-26 8 16,17-8 0,-53-9-1,-8 8 1,-18 9 0,35 18-1,27 0 1,17 0-1,1 0 1,-1 18 31,18-9-47,0 9 16,-9-1-1,9 1-15,0 8 0,0 1 16,-17-18-16,17 8 15,0 10 1,0 8 0,0-17-1,0-10 1</inkml:trace>
  <inkml:trace contextRef="#ctx0" brushRef="#br0" timeOffset="41796.65">10716 9904 0,'0'9'109,"8"35"-93,-8-17-16,0-10 16,0 19-1,0 25-15,0-52 0,0 0 16,0 17-16,0 10 15,0-28-15,0 19 32,0-18 124,0 8-140,0-8-16,0 9 15,0-1 16,0 1 32,0-9-47,0 9-16,0-10 31,0 10-31,0-9 15,0 0 17,0 8-17,0-34 126,0-27-125,0-1-1,0-7 1,0 16-16,36-43 15,-1 52 1,-26 10-16,44-36 31,-9 9-31,-27 35 16,10-9-16,26 10 16,-36-10-16,19 18 31,-10 0-31,-8 0 0,-9 0 15,17 0 17,-17 0-32,-9 9 15,18-9 1,-10 0-16,19 9 16,-27 8 15,9-17-31,-9 9 31,35 62-15,-26-36-1,-9 9-15,0-18 0,17 71 16,1-61 0,-18-10-16,0 18 15,18 9 1,-18-35-1,0-9 1,9-9-16,-9 17 141</inkml:trace>
  <inkml:trace contextRef="#ctx0" brushRef="#br0" timeOffset="42583.96">11474 8784 0,'0'9'78,"9"17"-62,9 1-16,-18-18 15,17 70 1,-8-44 0,9 1-16,-18-10 15,8 62 17,-8-17-32,0-54 15,0-8 1</inkml:trace>
  <inkml:trace contextRef="#ctx0" brushRef="#br0" timeOffset="44181.54">12136 10010 0,'-9'0'125,"-18"0"-110,18 0 1,-17 0-16,0-9 16,-27 9-16,17 0 15,-69 0 16,69 0-15,19 0-16,8 0 16,-9 18 15,18-9-15,-9-9-16,9 17 0,0 10 31,0-18-16,0-1 1,0 10-16,0-9 16,0 9-16,0-10 15,0 19-15,18 8 32,8 0-32,10 9 15,-1 1 1,9-1-1,0-18 1,-17-17 0,-19 9-1,-8-10 1,18-8 15,-18 9-31,9 9 31,-9-9-31,18 8 16,-18-8 0,0 9 15,0-9-31,0-1 16,0 19-1,0-9 1,-9-10-1,0 19 1,-9-10-16,9-17 16,-8 9-1,-10 9-15,-17-18 0,-9 18 16,45-18-16,-142 8 31,114-8-31,10 0 0,-1 0 16,10 0-16,8 0 15,0 0 17,-9 0 124</inkml:trace>
  <inkml:trace contextRef="#ctx0" brushRef="#br0" timeOffset="46588.28">13688 9384 0,'-9'0'78,"-9"88"-62,18-17-1,0-27-15,0 44 16,0 27-16,0 132 16,9-36-1,9-114-15,-18-53 16,0-17-16,17 43 16,1-17-16,-9-17 15,-9-10 16,18-26-31,-10 0 16,-8 9 0,18-9-1,8 17 1,27-8 0,18-9-1,-45 0-15,10 0 16,-19 0-16,-8 0 15,35 0 1,-35-17 0,9 17-16,-10-9 15,1 0 1</inkml:trace>
  <inkml:trace contextRef="#ctx0" brushRef="#br0" timeOffset="49049.01">15037 10142 0,'-17'-8'157,"-54"-10"-142,-8 9 1,52-9-16,-88 18 31,89 0-31,-45 0 31,54 0-31,-10 0 0,19 0 16,-19 0 0,18 0-1,-8 0-15,8 0 16,-9 0 0,9 18-16,1-9 15,8 9-15,-18-10 16,9 1-16,9 18 15,0-10-15,0-8 16,0 9-16,0-9 0,0 8 16,0-8-1,0 17 1,0 1 15,27-1-31,17 1 16,-9-10 15,-9-17-31,-17 0 16,9 0-1,8 0 1,10 0 0,8 0-1,9-17 1,-18-1-16,-9 9 0,-8-26 15,26 9 1,-9-10 0,-8-8-1,-27 18 1,17 17 0,-17-9-1,0 10 1,0 25 156,0 36-157,0 9 1,0-36 0,9 27-1,9-18-15,-18-8 16,0-18-16,18-9 15,-10 0 110,1 0-125,35-36 32,-35 19-32,0 8 0,26-53 15,-8 36 1,-27 8-16,35-17 31,-26-27-31,17 45 31,-26-10-15,0 45 125,9 26-126,9-27 1,-18 10-16,17-1 16,10 80-1,-18-88 1,8 17-1,-8-17-15,-9-9 16,35 17-16,-35-8 0,9-10 31,9-8-15,-9 0 31,17 0-32,-17 0-15,17 0 16,-26-17-16,27 8 16,-10-9-16,10-8 15,-18 17-15,8-53 16,1 27 0,8-44-1,-26 35 1,18-9-16,0 9 0,-18-9 31,0 35-31,9-8 16,-9-1-1,0 18 1</inkml:trace>
  <inkml:trace contextRef="#ctx0" brushRef="#br0" timeOffset="51282.8">15699 9966 0,'0'9'297,"0"0"-282,0 17-15,0-8 16,-9 35 0,9 0-16,-18-27 15,18 0-15,0 19 16,0-19-16,0-17 15,0 35 1,0-35 0,9-9 109,0 0-94,17 0-15,-17 0-1,9 0-15,-9 0 0,8 0 16,1 0-1,17 0-15,-26 0 16,35-18 0,-18 0-16,1 10 15,8-19 1,-17 18 0,-9-26-16,8 26 0,10-44 15,-18 36 1,-9 8-1,17-70-15,-8 43 16,-9-17 0,18 45-1,-18-1-15,0-9 0,0 9 16,0-35 0,0 35-1,0 0 1,0-8 15</inkml:trace>
  <inkml:trace contextRef="#ctx0" brushRef="#br0" timeOffset="52491.5">16730 9904 0,'-8'0'109,"-28"0"-77,19 9-32,-36-9 0,18 18 15,-10-18-15,19 17 16,-71 1-16,53-18 16,-53 26-1,70-26-15,10 18 16,-10-9-1,18-9 1,9 18 31,0-10 0,27 19-16,-9-18-31,8 8 0,1-8 16,8 26-16,-9-17 15,36 26 1,17 0 0,-17 27-1,-27-62-15,-26 8 16,9-8-16,8 17 0,-26-8 62,0 17-46,0-26 0,0 9-16,0-9 15,-17 35 1,17-35-16,-27 17 15,-17 18 1,-35 18-16,35-36 31,17-8-31,-8 0 16,8-1-16,1-17 16,17 9-1,-8-9 1,-10 0-1,18 0 1,0 0-16,-26-18 16,9 1-16,17 17 15,-18-9 1</inkml:trace>
  <inkml:trace contextRef="#ctx0" brushRef="#br0" timeOffset="60246.46">33637 19041 0,'-8'0'141,"-10"0"-126</inkml:trace>
  <inkml:trace contextRef="#ctx1" brushRef="#br0">17547 10250 0,'0'0'0,"0"0"0,0 0 16,-33 0-16,27 0 15,6 0-15,0 0 16,0 0 0,0 0-16,77 6 15,8 5 1,38 0-16,-11-9 16,9-7-16,18 2 15,1-2 1,-36-1-16,-19 4 15,2-1-15,-16 0 16,-19 3 0,-13 0-16,-15 0 15,-4 0-15,-7 0 16,-5 0 0,1 0-16,-4 0 15,-2 0-15,0 0 16,-1 0-1,1 0 1,-3 0-16,0 0 0,0 0 16,0 0-1,3 0-15,0 0 16,7 0 0,1 0-16,3 0 15,0 0 1</inkml:trace>
  <inkml:trace contextRef="#ctx1" brushRef="#br0" timeOffset="482.84">19739 9607 0,'0'0'16,"0"0"-1,8 27-15,1-7 16,2-4-16,2 9 15,15 76 1,13 69-16,-14-69 16,-13-46-16,-12 35 15,15 85 1,-1-46-16,-8-63 16,-2-31-16,-1-13 15,1-6 1,-1-2-16,1-3 15,-3-3 1,2-2-16,1-1 16,-1 1-16,0-4 15,4 1 1,-1 0-16,0 0 16,-2-1-1</inkml:trace>
  <inkml:trace contextRef="#ctx1" brushRef="#br0" timeOffset="1655.3">17590 11712 0,'0'0'0,"0"0"16,0 0-16,0 0 15,0 0 1,0 0-16,41 0 15,6 0 1,38 0-16,0 0 16,-9 0-16,-2 0 15,27 0 1,23 0-16,-26 0 16,-24 0-16,-14 0 15,-13 0 1,10 0-16,-10 0 15,-14 0-15,-9 0 16,-7 0 0,-4 0-16,-2 0 15,-5 0-15,-1 0 16,-2 0 0,0 0-16,0 0 15,-1 0-15,4 0 16,-1 0-1,3 0 1</inkml:trace>
  <inkml:trace contextRef="#ctx1" brushRef="#br0" timeOffset="2443.69">19493 11249 0,'0'0'0,"0"0"16,0 0-1,0 0-15,0 0 16,0 0-16,0 0 16,0 0-1,0 0-15,0 0 16,0 0-16,46 9 16,-5-15-1,11 1-15,22-1 16,-11 1-16,-13 2 15,-12 3 1,-8 3-16,0 8 16,0 19-1,-2 44-15,-9 24 16,-14-24-16,-8-30 16,-5-14-1,-3-8-15,-30 33 16,-30 112-16,0-14 15,-3-71 1,30-44-16,11-13 16,9-3-16,5 5 15,5 3 1,3-2-16,5-6 16,6-6-1,3-5-15,5-8 16,-8-3-1,55-11-15,14-3 16,2 0-16,-11 1 16,-11 4-16,-8 1 15,-8 3 1,-6 2-16,9 0 16,-9 3-16,-2 3 15,-6 0 1,-2-1-16,-4 1 15,-4 0-15,-4 0 16,-5-1 0,0-4-16,0-7 15</inkml:trace>
  <inkml:trace contextRef="#ctx1" brushRef="#br0" timeOffset="5175.76">22920 11200 0,'0'0'0,"0"0"0,0 0 16,0 0-1,0 0-15,0 0 16,0 121-16,0-7 15,-3-37 1,0-28-16,-2 36 16,-3 93-16,0-41 15,2-63 1,1-36-16,2-16 16,0-5-16,0-7 15,3-1 1,0-4-16,0 1 15,0-4-15,0 1 16,3 0 0</inkml:trace>
  <inkml:trace contextRef="#ctx1" brushRef="#br0" timeOffset="5575.54">22879 11225 0,'0'0'0,"0"0"15,0 0-15,0 0 16,0 0-1,33 8-15,0-3 16,16 1 0,25-1-16,-6 4 15,-5-1 1,-3 0-16,6 3 16,0 5-16,-11 4 15,-6 7-15,-14 6 16,-13 0-1,-14 5-15,-8-3 16,-13 12-16,-4-9 16,4-10-1,2-9 1</inkml:trace>
  <inkml:trace contextRef="#ctx1" brushRef="#br0" timeOffset="5831.8">23076 11712 0,'0'0'0,"0"0"16,0 0-16,0 0 16,0 0-1,0 0-15,0 0 16,30 0-16,-3 0 16,6 0-1,3 0-15,2 0 16,-2 0-16,16 0 15,-3 0 1,-8 0-16,-8 0 16,-14 0-16,-5 0 15,-6 0 1</inkml:trace>
  <inkml:trace contextRef="#ctx1" brushRef="#br0" timeOffset="6413.82">22830 10743 0,'0'0'16,"0"0"-16,0 0 16,0 0-16,0 0 15,30 25 1,3-17-16,24 0 16,33 3-16,9 5 15,13 1 1,17 7-16,5 7 15,-30-7-15,-27-7 16,-17-6 0,-8-3-16,-17-3 15,-7-2 1,-12-3-16,-5-3 16,-3-8-16,-8-5 15,-5-3 1,-6-6-16,-8 0 15,-3 4-15,-3 1 16,-13 4 0,5 5-16,6 3 15,8 2-15,5 1 16,6 2 0,2 0-16,9 1 15,2-1-15,6 0 16,6 0-1,21 1-15,31-1 16</inkml:trace>
  <inkml:trace contextRef="#ctx1" brushRef="#br0" timeOffset="6851.38">24209 11712 0,'0'0'0,"0"0"16,0 0-1,0 0-15,0 0 16,55-6-16,5-7 16,17-9-1,13-8-15,-19 2 16,-19 9-16,-16 11 15,-11 11 1,-6 5-16,-6 3 16,-4 3-16,-4-3 15,-5-3 1,0-8-16,0 0 16</inkml:trace>
  <inkml:trace contextRef="#ctx1" brushRef="#br0" timeOffset="7156.36">24242 12049 0,'0'0'16,"0"0"-16,0 0 15,22 32 1,-3-18-16,25-3 15,8-8-15,14-17 16,16-24 0,-8-6-16,-17 3 15,-10 8 1,-12 8-16,-13 9 16,-3 0-16,-2-4 15,-1-1 1,9-7-16,-9 9 15,-8 8 1</inkml:trace>
  <inkml:trace contextRef="#ctx1" brushRef="#br0" timeOffset="8051.09">25074 11712 0,'0'0'0,"0"0"16,0 0 0,0 0-16,0 0 15,0 0-15,-2 52 16,-1 27 0,3 12-16,0-23 15,0-24-15,0-17 16,0-8-1,3-5-15,-1-3 16,9 0 0,-3-6-16,-8-5 15,25-90-15,-3-11 16,-6 35 0,-2 25-16,0 11 15,-1-11-15,7-17 16,-1 4-1,-3 13-15,1 19 16,-1 16-16,3 14 16,3 12-1,0-1-15,-3-6 16,-2-2-16,-4-2 16,1 4-1,2 50-15,1 55 16,-6-11-16,-6-42 15,1-26 1,-4-15-16,1-10 16,0-3-1,2 0-15,1-11 16,8-27-16,7-64 16,18-5-1,-12 36-15,-2 25 16,-6 10-16,-3 9 15,1 5 1,-1 0-16,1 3 16,2 2-16,0 1 15,14-1 1,0 3-16,0 1 16,-1-1-16,-2 0 15,9 0 1,-6 6-16,-3 35 15,5 72 1,-2 5-16,-16-49 16,-9-31-16,-3-13 15,-2-8 1,0-6-16,-3-3 16,0 1-1,0-1-15,0-2 16,0 0-16,3 0 15,-3-1-15,2 1 16,1 0 0</inkml:trace>
  <inkml:trace contextRef="#ctx1" brushRef="#br0" timeOffset="8869.39">27045 11712 0,'0'0'0,"0"0"31,0 0-31,0 0 0,0 0 16,0 0-16,0 0 16,0 0-1,28-3-15,-28 0 16,0 3 0,-9-27-16,-2 2 15,-5 4-15,-9 4 16,-2 9-1,0 11-15,-15 8 16,-7 8-16,5-3 16,6-5-1,8-3-15,3-2 16,5-1-16,0 17 16,-11 47-1,17 29-15,13-16 16,8-27-1,4-19-15,4-12 16,6-7-16,14-9 16,11-16-1,19-44-15,27-52 16,-19 22-16,-24 38 16,-17 19-1,-8 11-15,-6 3 16,-5 6-16,-2 0 15,-4 2 1,1 0-16,-4 0 16,1 1-1,-3-1-15,0 0 16,0 3-16,0 3 16,0-3-1,-5 82-15,2 8 16,3-16-16,0-22 15,0-22 1,0-8-16,0-5 16,0-6-16,0-3 15,0-6 1,0-2-16,0 0 16,-28-139-16,-7-1 15</inkml:trace>
  <inkml:trace contextRef="#ctx1" brushRef="#br0" timeOffset="9343.79">26377 11225 0,'0'0'0,"0"0"16,0 0 0,0 0-16,0 0 15,30 0-15,9 0 16,21 0 0,38 0-16,23 0 15,21 0 1,-21 0-16,16 0 15,10 0-15,-40 0 16,-33 0 0,-19 0-16,-17 0 15,-11 0-15,-7 0 16,-7 0 0,-4 0-16,-7 0 15,-2 0-15,0 0 16,0 0-1,-82-17-15,0-13 16,-6-14-16,17-8 16,11-5-1,11-14-15,-6-3 16,-2 0 0</inkml:trace>
  <inkml:trace contextRef="#ctx1" brushRef="#br0" timeOffset="11467.61">17796 13174 0,'0'0'0,"0"0"16,0 0-1,0 0-15,0 0 16,54 0-16,-15 0 16,-1 0-1,-2 0-15,-1 0 16,1 0-16,16 0 16,3 0-1,-3 0-15,-9 0 16,18 0-16,-12 0 15,-8 2 1,-3 4-16,-5-1 16,-3-2-1,6-6-15,10 0 16,14 1 0</inkml:trace>
  <inkml:trace contextRef="#ctx1" brushRef="#br0" timeOffset="12228.17">19359 12686 0,'0'0'16,"0"0"-16,0 0 16,0 0-16,0 0 15,0 0 1,0 0-16,38 14 16,-19-11-16,6-3 15,5 0 1,22 0-16,5 2 15,1 4-15,-3 10 16,-3 23 0,-11 24-16,-17 24 15,-15-13-15,-15-30 16,-8-14 0,-21-5-16,-6-6 15,2-3-15,4 1 16,-6 13-1,-3 19-15,-8 11 16,11-16 0,16-17-16,14-7 15,6-4-15,8-5 16,5 0 0,3 0-16,5 3 15,12 7-15,21 12 16,3 6-1,0-1-15,-11-13 16,-11-9-16,-8-5 16,-6-3-1,-5-2-15,-8-4 16,-6 15 0,-21 65-16,-37 52 15,-2-27-15,9-47 16,-28-22-1,2-13-15,-13-9 16,19-7-16,17-4 16,13-5-1,-14-8-15,9-25 16,8-25-16,8-15 16</inkml:trace>
  <inkml:trace contextRef="#ctx1" brushRef="#br0" timeOffset="19852.45">1221 13661 0,'0'0'0,"0"0"0,0 0 15,0 0 1,0 0-16,0 0 16,0 0-16,0 0 15,0 0 1,44-47-16,-1 6 15,1 6-15,0 13 16,11 8 0,-6 8-16,6 12 15,-6 8 1,-5 8-16,-11 5 16,5-5-16,-27-9 15,-6-4 1,-10-4-16,0 1 15,-6 2-15,-17 16 16,-27 45 0,-5 29-16,16-13 15,12-24-15,15-20 16,6-17 0,0-7-16,6-6 15,5-3-15,0-3 16,0 1-1,0-1-15,0 1 16,5-1-16,23 3 16,4 1-1,7-1-15,5-3 16,16 1 0,-5-1-16,-6-2 15,-11 0-15,-10-1 16,-7-2-1,-4 0-15,-6 0 16,-6 3-16,1 8 16,-1 22-1,-10 35-15,-39 45 16,-5-23-16,-1-33 16,7-24-1,-12-11-15,11-5 16,11-6-1,11-6-15,6 0 16,-1-2-16,12 0 16,0-3-1,-1 0-15,6 0 16,0-6-16,0-2 16</inkml:trace>
  <inkml:trace contextRef="#ctx1" brushRef="#br0" timeOffset="20346.8">2354 13195 0,'0'0'16,"0"0"-16,11 47 16,11 46-16,5 6 15,23-26 1,-7-26-16,-15-20 15,-1 9-15,11 117 16,-16-8 0,-5-71-16,-12-36 15,-5 34 1,-5 89-16,-6-27 16,0-60-16,0-33 15,5-16 1,1-9-16,5-5 15,-5-3-15,5-2 16,5-1 0,0 1-16,1-1 15,10 1-15,6-1 16,6 1 0</inkml:trace>
  <inkml:trace contextRef="#ctx1" brushRef="#br0" timeOffset="21316.92">3920 13253 0,'0'0'16,"0"0"-16,0 0 16,0 0-1,0 0-15,0 0 16,-38 52-16,27-11 15,-6 14 1,12 5-16,-1-14 16,1-15-1,-1-12-15,6-6 16,-5 20-16,-1 74 16,1 38-16,5-55 15,-6-38 1,6-24-16,6-9 15,-6 11 1,5 36-16,6 38 16,6 0-16,-6-30 15,-6-25 1,17-14-16,-6-7 16,-5-9-16,0-8 15,-5-3 1,-1 0-16,1-2 15,-6-1-15,5-2 16,-5 0 0,6 0-16,-6-1 15,0 1-15,-6 0 16,6-1 0,-5 1-16,-1-3 15,6 0 1,0 0-16,0 0 15,-22-107-15,6 3 16,16 36 0,-11 24-16,-5 14 15</inkml:trace>
  <inkml:trace contextRef="#ctx1" brushRef="#br0" timeOffset="21956.8">3838 13174 0,'0'0'0,"0"0"15,0 0-15,0 0 16,0 0 0,0 0-16,0 0 15,0 0-15,0 30 16,5 11-1,23 41-15,10 19 16,0-27-16,-5-28 16,0-18-1,-6-9-15,23 19 16,21 113 0,-16-3-16,-17-72 15,-11-35-15,23-13 16,-7-9-16,1-8 15,-11-3 1,-6-2-16,1-1 16,10 0-1,-5-2-15,-11 0 16,-6 0-16,1-3 16,-12 0-1,6-33-15,-11-82 16,-5 16-16,-6 36 15,0 22 1,0 3-16,5-52 16,-16-58-16,6 27 15,10 59 1,1 29-16,-1 11 16,6 8-16,6 3 15,-6 3 1,5 0-16,6 2 15,6-2 1,5 0-16,-6 2 16,6 4-16,5 21 15,17 33 1</inkml:trace>
  <inkml:trace contextRef="#ctx1" brushRef="#br0" timeOffset="22630.54">5206 14148 0,'0'0'16,"0"0"-16,0 0 15,0 0 1,0 0-16,0 0 15,0 0-15,0 0 16,44 0 0,-22-6-16,6-7 15,-1-26-15,0-26 16,-5-9 0,-11 14-16,-11 16 15,-11 8 1,-5 9-16,5 5 15,-6 6-15,6 2 16,-5 3 0,5 5-16,-5 6 15,-12 20-15,-10 51 16,-6 41 0,11-38-16,17-33 15,5-16-15,11-12 16,11-2-1,0 6-15,5 24 16,12 27-16,4 14 16,18-2-1,4-23-15,-4-21 16,-1-17 0,-11-11-16,12-11 15,-7-8-15,-4 0 16,-12 0-1,-5 3-15,-6 3 16,-5 2-16,0 0 16,0 1-1,0-9-15,0-17 16,11-21-16,0 2 16,-6 15-1,1 7-15,10 6 16</inkml:trace>
  <inkml:trace contextRef="#ctx1" brushRef="#br0" timeOffset="23410.98">6039 13685 0,'0'0'15,"0"0"-15,0 0 16,0 0-16,0 0 15,-6 50 1,6-4-16,0 25 16,-5 6-16,5-28 15,5-16 1,-5-11-16,6-6 16,10 6-16,-5 28 15,16 45 1,1 9-16,-6-24 15,0-28 1,-1-22-16,7-16 16,-6-20-16,16-32 15,6-39 1,0 6-16,-17 27 16,-5 17-16,-6 10 15,-5 6 1,0 3-16,-5 3 15,-1-1-15,1 3 16,-1 1 0,1-1-16,-1 0 15,-5 3-15,11 8 16,5 34 0,17 37-16,6 6 15,-7-20 1,-10-26-16,6-15 15,10-7-15,-11-14 16,12-25 0,10-44-16,6-30 15,-22 33-15,-11 28 16,-6 13 0,-11 8-16,1 6 15,-6 2-15,0 1 16,0-12-1,-6-26-15,-5-12 16,6 6-16,0 10 16,-1 12-1,6 8-15,-5 11 16,5 5 0,5 0-16,-5 0 15,6-8 1,10-16-16,6-17 15,-11 3-15,-6 3 16</inkml:trace>
  <inkml:trace contextRef="#ctx1" brushRef="#br0" timeOffset="23718.4">7205 13713 0,'0'0'16,"0"0"-16,0 33 15,0-12 1,0-1-16,0-4 16,0-10-1,0-6-15,0 0 16,0 0-16,0 0 16,0 0-1,-11-58-15,11 50 16,0 0-16,0 2 15,0 1 1,0 2-16,0 0 16,0 0-16,5 1 15,-5-1 1,6 0 0</inkml:trace>
  <inkml:trace contextRef="#ctx1" brushRef="#br0" timeOffset="24126.77">7331 13174 0,'0'0'15,"0"0"1,0 0-16,0 0 16,0 0-16,0 0 15,-11 27 1,5 74-16,12 6 15,-1-39 1,6-24-16,6-6 16,4 86-16,1 59 15,-5-87 1,-6-44-16,0-22 16,-6-11-16,1-8 15,-1 3 1,1 8-16,5 2 15,-6 4-15,0-9 16,-5-6 0,0-10-16,0-3 15,0-3-15,0 1 16,0 2 0,0 0-16,0 0 15,0 0 1</inkml:trace>
  <inkml:trace contextRef="#ctx1" brushRef="#br0" timeOffset="24839.83">7002 13661 0,'0'0'0,"0"0"15,0 0-15,0 0 16,0 0-1,0 0-15,0 0 16,28 0-16,-7 0 16,34 0-1,16 0-15,11 0 16,17 0 0,-17 0-16,-22 0 15,-16 0-15,22 0 16,-11 0-1,-6 0-15,-5 0 16,-6 0-16,-5 0 16,11 2-1,-11 4-15,-6 2 16,-5 9-16,-6 18 16,-10 25-1,-6 28-15,-6-14 16,-5-28-16,6-16 15,-1-8 1,1-8-16,5-3 16,0 5-16,5 9 15,6 11 1,11-6-16,0-17 16,0-13-1,0-8-15,22 0 16,-1 3-16,-4-1 15,-6 3 1,-1-8-16,-4-19 16,-12-22-1,-5-13-15,-16-1 16,-23 3-16,-4 11 16,-1 16-16,5 12 15,6 7 1,6 6-16,0 6 15,10 2 1,1 3-16,-1 0 16,6 0-16,6-3 15,-1-2 1,22-11-16</inkml:trace>
  <inkml:trace contextRef="#ctx1" brushRef="#br0" timeOffset="25394.53">8508 13959 0,'0'0'16,"0"30"-16,0-8 16,0-3-16,0-5 15,0-3 1,5-3-16,-5 0 15,0-2-15,0-1 16,0 1 0,6-1-16,-6 1 15,5-4-15,-5 1 16,6 0 0,-6 0-16,5-1 15,1-2-15,-6 0 16,32-27-1,-4-14-15,10-6 16,0 15 0,6 12-16,-11 15 15,0 13-15,0 11 16,11 11 0,-1 3-16,-10-5 15,-5-9-15,-12-6 16,-5-4-1,0-4-15,-6 3 16,6 6-16,-5 5 16,-1 0-1,1 0-15,-6-8 16,5-11-16,-5-2 16,0-1-1,0 0-15,0 0 16,0 1-1</inkml:trace>
  <inkml:trace contextRef="#ctx1" brushRef="#br0" timeOffset="25715.03">9044 12916 0,'0'0'16,"0"0"-1,0 41-15,6-5 16,-1-3-16,6-6 16,-5-8-16,-1-5 15,1-3 1,-1 0-16,17 0 15,0 11 1,11 38-16,5 44 16,0 5-16,-5-40 15,-5-17 1,-1-11-16</inkml:trace>
  <inkml:trace contextRef="#ctx1" brushRef="#br0" timeOffset="26333.39">10002 13762 0,'0'0'15,"0"0"1,0 0-16,0 0 16,-33 47-16,1-9 15,-18 22-15,1 0 16,0-10 0,-11-15-16,16-10 15,11-9 1,11-5-16,11-3 15,0-2-15,0-3 16,11-1 0,0 1-16,0 0 15,11-1-15,11 1 16,11 0 0,27 0-16,0-1 15,-10-2-15,-12 3 16,-11 11-1,1 24-15,-6 28 16,-6 19-16,-16-11 16,0-25-1,-33-8-15,0-11 16,0-8-16,-5-6 16,-11-2-1,0-6-15,16-2 16,5-4-1,6 1-15,12-3 16,-1-3-16,5-5 16,6 0-1,0 8-15,11-27 16</inkml:trace>
  <inkml:trace contextRef="#ctx1" brushRef="#br0" timeOffset="27011.38">11174 13661 0,'0'0'16,"0"0"-16,0 0 15,-33 0 1,22 0-16,-5 2 16,-6 29-16,-17 84 15,12 5 1,11-54-16,5-31 16,11-5-16,5 55 15,6 63 1,27-19-16,1-58 15,-1-30-15,0-14 16,23-8 0,-7-5-16,-4-8 15,29-34-15,31-103 16,-23 5 0,-32 66-16,0 27 15,-22 14-15,-17 8 16,-13-3-1,-1-22-15,-4-16 16,-7-19 0,-4 6-16,-6 15 15,2 20-15,1 14 16,2 10 0,0 6-16,3 3 15,9-3-15,2 0 16</inkml:trace>
  <inkml:trace contextRef="#ctx1" brushRef="#br0" timeOffset="27599.91">11875 14148 0,'0'0'0,"0"0"16,0 0-16,0 104 16,2 5-1,1-35-15,0-27 16,-3-17-16,0-11 16,3-5-1,-1-3-15,1-3 16,0-3-1,0 1-15,-1-3 16,-2-3-16,17-58 16,-4-40-1,1 18-15,0 31 16,19 13-16,-3 12 16,-6 7-1,1 4-15,-3 2 16,3 2-16,-4 4 15,18 0 1,-4-1-16,-7 3 16,2 12-16,5 29 15,4 52 1,-6 14-16,-9-33 16,-10-30-16,-3-16 15,-6-9 1,1-5-16,-3-2 15,8 2 1,2 2-16,-2 1 16,-3-6-16,-2-5 15,-3-3 1,-1 0-16,1 0 16</inkml:trace>
  <inkml:trace contextRef="#ctx1" brushRef="#br0" timeOffset="27912.86">12666 14148 0,'0'0'0,"0"0"15,0 0 1,11 35-16,8 28 15,14 31-15,-6-10 16,-10-26 0,-4-23-16,-5-13 15,1-8-15,-4-3 16,-2-3 0,0-2-16,-3-1 15,0-2-15,0-3 16,-22-88-1,-6-21-15,-7-3 16</inkml:trace>
  <inkml:trace contextRef="#ctx1" brushRef="#br0" timeOffset="28106.52">12627 13661 0,'0'0'0,"0"0"16,0 0-1,0 0-15,0 0 16,0 0-16,0 0 16,28 0-1,-9 0-15,3-3 16,0 0-16,-3 3 16</inkml:trace>
  <inkml:trace contextRef="#ctx1" brushRef="#br0" timeOffset="28503.89">13191 14079 0,'0'0'0,"0"0"16,0 0-16,30 63 16,12 88-1,-7-22-15,-8-61 16,-7-30-16,-4-16 15,11-5 1,1-4-16,-1-2 16,-5-2-16,0-4 15,-3-10 1,11-69-16,-2-52 16,-12 49-16,-5 33 15,-3 17 1,0-3-16,12-44 15,-1-25 1,-6 15-16,-4 32 16,-1 21-16,-3 18 15,1 13 1,2 8-16,6 14 16,-1 11-16,4 5 15,-1-2 1</inkml:trace>
  <inkml:trace contextRef="#ctx1" brushRef="#br0" timeOffset="29073.9">14697 13661 0,'0'0'16,"0"0"0,0 0-16,-30 0 15,16 2-15,-11 29 16,-13 89 0,3 0-16,13-54 15,11-30-15,8-14 16,3 30-1,11 73-15,14 12 16,24-41-16,-11-44 16,-8-22-1,-5-11-15,0-5 16,-1-6 0,20 1-16,3-1 15,-1-3-15,-5 1 16,-3-4-1,12 1-15,-9-3 16,-8 0-16,-11 0 16,-1 0-1,4 0 1</inkml:trace>
  <inkml:trace contextRef="#ctx1" brushRef="#br0" timeOffset="29673.6">15680 14148 0,'0'0'16,"0"0"-16,0 0 16,0 0-1,0 0-15,0 0 16,-44 0-16,22 0 15,-5 0 1,-4 0-16,-15 0 16,2 0-16,6 5 15,-1 23 1,7 29-16,4 17 16,9-8-16,11-11 15,8-20 1,5-10-16,20-3 15,5-6 1,3-10-16,8-20 16,14-27-16,8-28 15,-14-2 1,-13 19-16,-15 19 16,-7 11-16,-6 9 15,-2 5 1,-1-1-16,1 4 15,-3 2-15,-1 0 16,1 1 0,-3 2-16,0 5 15,3 12-15,-1 29 16,4 25 0,-1 0-16,1-19 15,-1-16 1,1-11-16,-1-9 15,1-8-15,-1-8 16,9-8 0</inkml:trace>
  <inkml:trace contextRef="#ctx1" brushRef="#br0" timeOffset="30330.96">16126 14148 0,'0'0'0,"0"0"16,0 0 0,0 0-16,0 0 15,0 0-15,0 0 16,13 52 0,-7 41-16,5 6 15,-3-34-15,0-24 16,3-13-1,-2-9-15,-1-6 16,0-2-16,0-2 16,14-1-1,0 0-15,-3-5 16,6-28 0,8-57-16,-3-19 15,-11 27-15,-5 33 16,-6 16-1,-3 9-15,1 5 16,-1 8-16,1 6 16,5 10-1,8 20-15,8 14 16,14 5-16,-2-8 16,-9-14-1,-3-14-15,-5-10 16,0-12-16,2-13 15,7-19 1,-4-9-16,-8 3 16,-19 14-1,0 8-15,-3 9 16,1 2-16,-1 3 16,0-1-1,0 1-15,1 0 16,2-3-16,0-3 15,0-8 1,8 0-16,6 3 16,5 3-16,0 2 15,-3 3 1</inkml:trace>
  <inkml:trace contextRef="#ctx1" brushRef="#br0" timeOffset="30827.82">17560 14148 0,'0'0'0,"0"0"15,0 0 1,0 0-16,-27 0 15,5 14-15,-22 68 16,0 46 0,20-40-16,15-42 15,9-21-15,6-8 16,5-4 0,22 1-16,8 0 15,3-3-15,19-11 16,8-44-1,8-79-15,-24 13 16,-28 55 0,-16 28-16,-8 11 15,-3 5-15,-16 2 16,-4 1 0,-2 0-16,-2 2 15,2 1-15,3 0 16,5 2-1,3 0-15,3 0 16,5 3-16,3 0 16,6 0-1,7-2-15</inkml:trace>
  <inkml:trace contextRef="#ctx1" brushRef="#br0" timeOffset="31262.68">18614 13661 0,'0'0'0,"0"0"16,0 0-16,0 0 16,0 0-1,0 0-15,0 0 16,-30 0-16,5 0 15,-5 0 1,-3 0-16,1 0 16,1 0-1,1 8-15,-19 66 16,-14 71-16,27-52 16,20-47-1,8-15-15,13 53 16,14 92-16,1-64 15,-7-52 1,-2-27-16,-3-11 16,1-3-16,-1-3 15,-3-2 1,1-8-16,-3-4 16,-3 1-1,0 0-15,-3-1 16,0 1-1</inkml:trace>
  <inkml:trace contextRef="#ctx1" brushRef="#br0" timeOffset="31462.52">18069 14148 0,'0'0'16,"0"0"-16,0 0 15,0 0 1,0 0-16,36 0 15,10 0-15,42 0 16,-3 0 0,-3 0-16,22 0 15,-8 0 1,-9 0-16</inkml:trace>
  <inkml:trace contextRef="#ctx1" brushRef="#br0" timeOffset="32762.64">20798 13661 0,'0'0'16,"0"0"-16,0 0 15,-43 0-15,7 0 16,-5 0-1,0 0-15,0 0 16,-30 19-16,-22 96 16,13 38-1,37-82-15,21-35 16,11 5-16,5 98 16,14 1-1,9-58-15,24-27 16,-6-22-16,4-9 15,-1-7 1,31-3-16,2-6 16,22 0-1,-14-3-15,-21-2 16,-12-6-16,-2-21 16,3-36-1,-23-31-15,-16 15 16,-8 24-16,-2 16 15,-7 11 1,1 6-16,0 6 16,-3 2-16,3 2 15,-11 1 1,5 0-16,11 2 16,1 4-1,2-1-15,0 0 16,0 1-16,0 2 15,0 0 1,2 0-16,1 0 16,0 0-16,2 0 15,3-3 1,6 0-16,16 0 16,3 1-1,3-1-15,2 0 16,0 0-16,6 3 15,-11 0-15,0 0 16,2 0 0,-5 0-16,-8 0 15,-8 0 1,-3 0-16,-6 0 16,-2 3-16,3 11 15,-4 21 1,4 23-16,-1 5 15,1-11-15,-3-17 16,-1-7 0,1-9-16,0-5 15,0-6-15,2-5 16,-2-1 0,-1-2-16,4-2 15,2-9-15,0-14 16,3-19-1,3-11-15,-3 12 16,0 10 0,-3 11-16,3 5 15,16 1-15,1 2 16,-1 3 0,-2 3-16,-1 3 15,4-1-15,10 1 16,-2-1-1,-6 4-15,-8-1 16,-6 0-16,-2 3 16,0 0-1,-3 0-15,-1 3 16,-1-3 0,-1 0-16,3 0 15,3 0-15,7-3 16,15 3-1</inkml:trace>
  <inkml:trace contextRef="#ctx1" brushRef="#br0" timeOffset="33295.97">22299 14148 0,'0'0'0,"0"0"16,0 0-16,0 0 16,0 0-1,0 0-15,0 0 16,0 0-16,0 0 15,0 0 1,-33 0-16,-11 0 16,-3 0-16,4 8 15,-4 28 1,1 40-16,10 17 16,17-19-1,11-27-15,8-20 16,8-8-16,25 3 15,10-11 1,20-19-16,14-36 16,2-38-16,-18 3 15,-20 19 1,-17 24-16,-7 14 16,-9 8-16,-3 6 15,-2 3 1,0-1-16,-3 3 15,0 3 1,0 3-16,0 5 16,0 20-16,3 27 15,2 16 1,1-6-16,5-13 16,16-13-1,-2-12-15,-1-8 16,-2-5-16,3-6 15,2-8-15,11-11 16</inkml:trace>
  <inkml:trace contextRef="#ctx1" brushRef="#br0" timeOffset="33661.75">22917 14148 0,'0'0'0,"0"0"16,0 0 0,0 0-16,25 82 15,10 30-15,4-10 16,-4-42 0,-5-25-16,22-10 15,-5-6-15,-9-8 16,-2-3-1,-6-2-15,-3-6 16,17-11-16,8-49 16,3-61-1,-14 25-15,-16 44 16,-12 25 0,-4 11-16,-4 5 15,-2 2-15,-3 4 16,0-3-1,-6-1-15,-2 1 16</inkml:trace>
  <inkml:trace contextRef="#ctx1" brushRef="#br0" timeOffset="35992.75">25271 13661 0,'0'0'16,"0"0"-16,0 0 15,0 0 1,0 0-16,0 0 16,-22 33-16,14 43 15,3 31 1,-1-33-16,4-28 16,-1 1-16,-3 73 15,1 42 1,2-61-16,0-46 15,3-25 1,0-11-16,0-5 16,0-3-16,0-3 15,0-3 1,0 1-16,-2-1 16,-9 1-16,-8 2 15</inkml:trace>
  <inkml:trace contextRef="#ctx1" brushRef="#br0" timeOffset="36345.15">25200 13724 0,'0'0'0,"0"0"16,0 0 0,0 0-16,0 0 15,0 0-15,30-19 16,9 10 0,13 1-16,24 0 15,-7 2-15,-17 4 16,-11-1-1,-14 0-15,-8 3 16,-5 0 0,-6 0-16,-5 0 15,-3 0-15,0 0 16,0 0 0</inkml:trace>
  <inkml:trace contextRef="#ctx1" brushRef="#br0" timeOffset="36566.42">25271 14148 0,'0'0'15,"0"0"-15,0 0 16,0 0-16,0 0 16,0 0-1,0 0-15,0 0 16,0 0-16,0 0 16,0 0-1,0 0-15,0 0 16,28 0-1,7 0-15,26 0 16,-1 0-16,-14 0 16,-10 0-1</inkml:trace>
  <inkml:trace contextRef="#ctx1" brushRef="#br0" timeOffset="37373.24">26150 14159 0,'0'0'15,"0"0"-15,0 0 16,0 0-16,0 0 15,0 0 1,0 0-16,0 0 16,-27 0-16,8-3 15,-12 3 1,-15-3-16,-3 3 16,-1 6-16,-4 24 15,-9 52 1,11 25-16,24-28 15,15-30 1,7-21-16,6-14 16,3-4-16,5 1 15,6-2 1,19-4-16,16-16 16,25-41-16,8-35 15,-19-1 1,-25 33-16,-16 22 15,-11 14-15,-6 6 16,-2 4 0,0 4-16,-3 2 15,0 3-15,0 0 16,0 0 0,-11 104-16,14-22 15,-1-22-15,1-21 16,3-12-1,-1 14-15,6 52 16,0 47 0,-3-33-16,-5-47 15,-3-27-15,-3-11 16,-5-6 0,-22 6-16,-22 11 15,-33 30-15,0 16 16,17-11-1,18-29-15,-2-23 16,11-19-16,3-10 16,5-12-1,9-8-15,13 3 16,24 6-16,4 4 16,-1 7-1,1 2 1</inkml:trace>
  <inkml:trace contextRef="#ctx1" brushRef="#br0" timeOffset="37897.49">26714 14118 0,'0'0'0,"0"0"16,0 0-1,0 0-15,0 0 16,0 0-16,0 0 15,0 0 1,52-11-16,-11-3 16,25 0-16,-12 6 15,-7 6 1,-9 4-16,-8 4 16,-5 2-16,-6 0 15,-5 0 1,-9-2-16,-5-3 15</inkml:trace>
  <inkml:trace contextRef="#ctx1" brushRef="#br0" timeOffset="38143.65">26750 14537 0,'0'0'15,"0"0"-15,0 0 16,27 8 0,8-16-16,23-25 15,13-22-15,-13 0 16,-15 14 0,-10 14-16,-5 8 15,-4 0 1,9-12-16,11-7 15</inkml:trace>
  <inkml:trace contextRef="#ctx1" brushRef="#br0" timeOffset="42258.65">27749 12686 0,'0'0'0,"0"0"0,0 0 16,0 0-16,0 0 16,0 0-16,0 0 15,0 0 1,0 0-16,0 0 15,0 0 1,-28 0-16,26 0 16,2 9-16,-3 56 15,-8 50 1,0-25-16,3-35 16,2-22-16,1-11 15,2-8 1,3-3-16,0-3 15,0-3-15,0 1 16,0-3 0,3-1-16,-1 1 15,1 0 1,-3-3-16,28-55 16,4-60-16,-1 27 15,-10 36 1,-1 22-16,-4 8 15,0 6-15,1 2 16,-3 3 0,-3 3-16,5 3 15,0 2-15,-2 0 16,-3 0 0,-3 1-16,-2 2 15,-4 13-15,1 45 16,-8 43-1,-4-13 1,1-36-16,3-19 16,-1-11-16,4-9 15,2-2-15,11-3 16,-11-8 0,32-41-16,7-60 15,-4 11-15,-2 35 16,-5 22-1,-4 11-15,14 6 16,-5 5-16,-3 3 16,-5-1-1,-3 4-15,-6 2 16,-2 0 0,-6 1-16,1-1 15,-4 6-15,3 19 16,-5 46-1,-6 22-15,-2-10 16,-1-28-16,4-19 16,-1-11-1,3-9-15,0-2 16,0-3-16,3-2 16,-1-1-1,4 1-15,5-1 16</inkml:trace>
  <inkml:trace contextRef="#ctx1" brushRef="#br0" timeOffset="42589.77">28633 13174 0,'0'0'0,"0"0"16,0 0-16,0 0 15,0 0 1,0 0 0,0 0-16,0 0 15,-30 68-15,16 9 16,3-1-16,3-18 15,5-20 1,0-13-16,3-14 16,0-11-16,0 0 15,11-61 1,6-56 0</inkml:trace>
  <inkml:trace contextRef="#ctx1" brushRef="#br0" timeOffset="43637.1">29057 12686 0,'0'0'16,"0"0"-16,0 0 15,0 0-15,0 0 16,-3 39-1,1 13-15,-1 30 16,0 0 0,0-25-16,1-21 15,-1-14-15,0-6 16,0-2 0,1-3-16,-1-3 15,3-2-15,0-1 16,0-2-1,0 0-15,0-1 16,0 1-16,0-3 16,0 0-1,11-118-15,0 25 16,0 33-16,0 19 16,0 14-1,0 7-15,0 7 16,-3 5-1,8-1-15,1 1 16,-1 3-16,-2-1 16,0 1-1,-4 2-15,1 8 16,3 28-16,3 47 16,-7 15-1,-4-29-15,-6-25 16,0-16-16,0-9 15,0-2 1,0-6-16,0-2 16,3-1-16,-1 1 15,4-9 1,10-30-16,28-68 16,3 2-1,-14 42-15,-6 24 16,-5 11-16,-6 8 15,-2 3 1,0 3-16,-3 3 16,-1-1-16,1 3 15,-2 1 1,-1 2-16,0 5 16,8 23-16,1 45 15,-12 12 1,1-19-16,-3-19 15,-3-17-15,0-11 16,0-6 0,0-2-16,0-2 15,2-1-15,1-3 16,0 1 0,8-1-16,5 1 15,3-1 1,0 1-16</inkml:trace>
  <inkml:trace contextRef="#ctx1" brushRef="#br0" timeOffset="44207.1">29941 13174 0,'0'0'0,"0"0"16,0 0 0,0 0-16,0 0 15,0 0-15,0 0 16,36 0 0,-20 0-16,12 0 15,-1 0-15,-2 0 16,-3 0-1,-6 0-15,-8 0 16,-2 0-16,-6 0 16,0 0-1,0 0-15,0 0 16,0 0-16,-30 52 16,13 0-1,3 8-15,4-8 16,4-11-1,3-8-15,3-11 16,0-9-16,3-2 16,3-3-1,7 1-15,6-4 16,9 1-16,2 4 16,5 1-1,-4 0-15,7 0 16,-8-2-16,-8-1 15,-6-3 1,-5-2-16,-11-3 16,0-3-1,0-2-15,0-3 16</inkml:trace>
  <inkml:trace contextRef="#ctx1" brushRef="#br0" timeOffset="45406.45">31387 12306 0,'0'0'15,"0"0"-15,0 0 16,0 0 0,0 0-16,-3-33 15,0 25-15,-11 0 16,-5-1 0,-3 1-16,-2 3 15,-1-1-15,-16 1 16,0-1-1,3 4-15,2-1 16,1 0 0,2 6-16,-25 13 15,-10 42-15,5 40 16,14 4-16,16-40 16,11-26-1,8-14-15,3-8 16,3 5-1,2 36-15,6 49 16,9 8-16,4-33 16,1-32-1,19-12-15,-6-13 16,-2-5-16,0-6 16,-4-3-1,1 0-15,0-3 16,0 1-1,11-3-15,-3-3 16,0-6-16,-2-13 16,-1-22-1,-5-19-15,-6-17 16,-8 14-16,-8 19 16,-5 14-1,-11 6-15,-1 4 16,3 7-16,1 2 15,-1 3 1,3 2-16,0 1 16,3-1-1,2 3-15,1 1 16,2-1-16,1 0 16,2 3-1,0 0-15,5 0 16,-5 0-1,36 6-15,-9-4 16,0 1-16,-5 0 16,-3 0-16,-5-1 15,-3 1 1,-3-3-16,-2 0 16,-1 3-16,-2 2 15,0 4 1,-1 10-16,-4 8 15,-4 14 1</inkml:trace>
  <inkml:trace contextRef="#ctx1" brushRef="#br0" timeOffset="46414.61">27628 13661 0,'0'0'15,"0"0"-15,0 0 16,0 0-16,0 0 15,0 0 1,0 0-16,0 0 16,0 0-1,44 0-15,3 0 16,40 0-16,3 0 16,-5 0-1,39 0-15,23 0 16,-26 0-16,-17 0 15,38 0 1,9 0-16,-34 0 16,15 0-16,27 0 15,-36 0 1,-25 0-16,28 0 16,25 0-1,-36 0-15,-22 0 16,25 0-16,24 0 15,-30 0 1,-24 0-16,16 0 16,-3 0-16,11 0 15,-21 0 1,-20 0-16,-8 0 16,13 0-1,-2 0-15,14 0 16,-17 0-16,-16 0 15,-11 0-15,-9 0 16,-5 0 0,-5 0-16,-9 0 15,-2 0 1,-3 0-16,-3 0 16,-2 0-16,-4 0 15,-2 0 1,0 0-16,0 0 15,0 0-15,0 0 16</inkml:trace>
  <inkml:trace contextRef="#ctx1" brushRef="#br0" timeOffset="47159.38">29347 14148 0,'0'0'15,"0"0"1,0 0-16,0 0 16,0 0-16,0 0 15,0 0 1,0 87-16,0 26 16,0-34-1,0-30-15,0-19 16,3 14-16,0 52 15,-3 30 1,2-28-16,1-35 16,0-24-16,-3-15 15,0-13 1,0-11-16,0 0 16,0 0-16,-19-123 15,5 60 1,0 19-16,3 14 15,1 11 1</inkml:trace>
  <inkml:trace contextRef="#ctx1" brushRef="#br0" timeOffset="47765.83">29323 14148 0,'0'0'0,"0"0"16,0 0-16,0 0 15,0 0 1,0 0-16,32 0 15,-18 0-15,3 0 16,2 0 0,3 0-16,0 0 15,2 0 1,1 0-16,-3 0 16,11 0-16,-3 3 15,0 8 1,-6 13-16,-2 23 15,-8 18-15,-9 4 16,-18-6 0,-6-11-16,-1-17 15,4-10-15,0-9 16,2-2 0,6-6-16,0 1 15,2-4 1,3-2-16,1 0 15,2-1-15,0 1 16,2 0 0,1-1-16,3 1 15,15 0-15,4 0 16,2-1 0,1 1-16,-4 3 15,1 13-15,8 49 16,-8 42-1,-9-20-15,-5-32 16,-6-26-16,1-12 16,-3-7-1,-1-2-15,1-3 16,0-2 0,0-1-16,2-13 15,9-44-15,2-55 16,-2-46-1</inkml:trace>
  <inkml:trace contextRef="#ctx1" brushRef="#br0" timeOffset="48661.86">30029 14121 0,'0'0'15,"0"0"1,0 0-16,0 0 16,0 0-16,0 0 15,0 0 1,0 0-16,0 0 16,44-6-16,-25 6 15,0 0 1,3 3-16,0 0 15,-3-1 1,-3 1-16,-2 0 16,-3-1-16,0 1 15,-3-3 1,-5 0-16,0 0 16,-3 0-16,0 0 15,0 0 1,0 0-16,0 0 15,0 0-15,0 0 16,-39 25 0,31-11-16,0-1 15,0 1-15,-1 0 16,1-1 0,3 1-16,2 0 15,3-3-15,3 5 16,2 0-1,6 4-15,3-4 16,5 0 0,6-2-16,-1-3 15,9-5-15,-3-1 16,-2-2 0,-4 0-16,-5-1 15,-2 1-15,-3-3 16,-1 3-1,-2-1-15,0 1 16,-3 0-16,1 0 16,-1-1-1,-3 1-15,1 0 16,-1 0 0,1 2-16,-1 3 15,3 3 1,1 0-16,-1 0 15,0-3-15,-2 1 16</inkml:trace>
  <inkml:trace contextRef="#ctx1" brushRef="#br0" timeOffset="55724">1281 15610 0,'0'0'0,"0"0"0,0 0 16,0 0-16,-27 13 16,-1 36-16,-5 47 15,1 8 1,-18-30-16,18-30 16,10-19-16,5-9 15,1-5 1,10-3-16,1-2 15,-1-1 1,6-2-16,0 0 16,17-1-16,5 1 15,16 3 1,39-1-16,-12-2 16,-10-1-16,-6 1 15,12-3 1,-1 0-16,-16 0 15,-12 0-15,-4 0 16,-1 0 0,-10 0-16,-1 0 15,0 0 1,1 0-16,-6 0 16</inkml:trace>
  <inkml:trace contextRef="#ctx1" brushRef="#br0" timeOffset="56084.08">1692 15610 0,'0'0'0,"0"0"16,0 0-1,0 0 1,0 0-16,-22 49 16,0 85-16,5-38 15,-15-33-15,15 8 16,-16 142 15,6-73-31,11-74 0,5-31 0,0-10 16,5 8-1,1 2-15,5-7 16,0-17-16,0-11 16,0 0-1,0 0-15,0 0 16</inkml:trace>
  <inkml:trace contextRef="#ctx1" brushRef="#br0" timeOffset="56494">2069 15590 0,'0'0'0,"0"0"16,28 3-1,21 0-15,11 0 16,39 10-16,10 53 16,-5 93-1,-43-53-15,-40-56 16,-10-26-16,-16 113 15,-17 25 1,-33-61-16,17-33 16,-6 42-16,6 40 15,5-35 1,22-57-16,-16-31 16,21-24-1,6-9-15</inkml:trace>
  <inkml:trace contextRef="#ctx1" brushRef="#br0" timeOffset="58846.28">4549 15610 0,'0'0'0,"0"0"16,0 0-16,0 0 16,0 0-1,-27 0-15,5 0 16,0 0-16,0 0 15,-5 0 1,0 0-16,-1 0 16,-32 0-16,-11 0 15,-22 0 1,16 2-16,6 17 16,0 61-1,5 54-15,22-41 16,-16-41-16,22-22 15,10-14 1,17-5-16,6-5 16,10-1-16,12 1 15,-1-1 1,6-2-16,38 3 16,17-1-16,38 0 15,-22-2 1,-27 0-16,-11-3 15,5 0-15,-11 0 16,-16 0 0,-11 0-16,-11 0 15,-11 0 1,0 0-16,-11 8 16,-11 52-16,-22 80 15,-49-25 1,22-55-16,-11-24 15,22 5-15,-1 60 16,7 41 0,21-40-16,16-53 15,6-22-15,6-10 16,-1-6 0,6-6-16,6 1 15,-1-1 1,17 3-16,22 1 15,44-1 1,-1 0-16,-16-3 16,22-2-16,1 0 15,26 0-15,-27-1 16,-33-2 0,-10-2-16,-18 2 15,-10 0-15,-5 0 16,-1 0-1,-5 0-15,-5 0 16,-1 0-16,1 0 16,-1 0-1,0 0-15,12 0 16,5 0 0</inkml:trace>
  <inkml:trace contextRef="#ctx1" brushRef="#br0" timeOffset="59720.85">5415 16097 0,'0'0'0,"0"0"15,0 0-15,0 0 16,0 0 0,60 0-16,-11-3 15,6 0-15,21 3 16,7 3 0,-12-3-16,-11 0 15,11 0-15,-16 0 16,-17 0-1,-10 0-15,-7 0 16,-4 0-16,-6 0 16,-6 0-1,1 0-15,-6 0 16,0 0 0</inkml:trace>
  <inkml:trace contextRef="#ctx1" brushRef="#br0" timeOffset="60044.46">5442 16584 0,'0'0'15,"0"0"-15,0 0 16,27 0-16,12 0 15,4 0 1,7 0-16,21 0 16,5 0-1,-10 0-15,22 0 16,-17 0-16,-22 0 16,-10 0-1,-7 0-15,-4 0 16,-6 0-16,10 0 15,-4 0 1,-6 0 0</inkml:trace>
  <inkml:trace contextRef="#ctx1" brushRef="#br0" timeOffset="64936.39">7314 15122 0,'0'0'0,"0"0"0,0 0 16,0 0-16,0 0 16,0 0-1,0 0-15,0 0 16,0 0-16,11 96 16,11 33-1,-5-47-15,-1-36 16,-5-16-16,0 23 15,11 42 1,0 18-16,10-23 16,-4-35-1,-12-31-15,-5-18 16,0-23-16,0-37 16,6-12-1,-1 19-15,-11 17 16,6 8-16,-5-2 15,5-34 1,5-54-16,-5-3 16,-5 36-16,5 29 15,-6 20 1,1 11-16,-1 5 16,1 3-16,10 1 15,0 1 1,1 1-16,-1 3 15,-5-1 1,6 1-16,-1 2 16,6 0-16</inkml:trace>
  <inkml:trace contextRef="#ctx1" brushRef="#br0" timeOffset="65745.37">7988 14999 0,'0'0'16,"0"0"0,0 0-16,0 0 15,0 0-15,11-41 16,5-11 0,6-8-16,0 13 15,0 14-15,0 12 16,10 7-1,1 6-15,-5 8 16,-1 8 0,0 17-16,6 18 15,-5 20-15,-6 3 16,-6-17 0,-11-19-16,-5-10 15,-5-10-15,5 1 16,-11 3-1,-5 13-15,-17 36 16,0 17-16,0-9 16,6-25-1,10-21-15,6-14 16,6-11 0,-1-5-16,-5-15 15,6-10-15,-1-3 16,1 6-1,5 8-15,5 3 16,1 2-16,10-3 16,12 1-1,5 2-15,5 3 16,0 3-16,11 3 16,-5 7-1,0 9-15,-6 9 16,6 1-16,-5-1 15,4-7 1,-4-2-16,-12-3 16,0 1-1,-10-4-15,-6-2 16,-6 2-16,-5 4 16,0 4-1,0 6-15</inkml:trace>
  <inkml:trace contextRef="#ctx1" brushRef="#br0" timeOffset="66326.48">7325 16097 0,'0'0'15,"0"0"1,0 0-16,0 0 15,0 0-15,0 0 16,0 0 0,39 0-16,4 0 15,12 0-15,33 0 16,10 0 0,34 0-16,-23 0 15,-16 0 1,28 0-16,21 0 15,-38 0-15,-27 0 16,16 0 0,-11 0-16,-17 0 15,-10 0-15,11 0 16,-22 0 0,-17 0-16,-5 0 15,-11 0-15,-11 0 16,0 0-1,0 0-15,0 0 16,0 0 0,-66 0-16,28 0 15,-6 0 1</inkml:trace>
  <inkml:trace contextRef="#ctx1" brushRef="#br0" timeOffset="67422.56">7643 16584 0,'0'0'15,"0"0"1,0 0-16,0 0 16,0 0-16,0 0 15,0 0 1,0 0-16,0 0 16,49-33-1,-5-5-15,11-14 16,-1 5-16,-4 6 15,-1 11 1,-5 8-16,-17 11 16,0 11-16,1 8 15,5 23 1,-12 12-16,-10 1 16,0-14-16,-11-11 15,0-5 1,0 5-16,-11 72 15,-10 73-15,-1-63 16,-28-35 0,12-28-16,0-13 15,-6 2 1,-5 11-16,-12 17 16,7-6-16,21-21 15,5-26 1,7-15-16,4-9 15,1 5-15,10 7 16,1 1 0,5 4-16,0 5 15,16-47-15,12-29 16,15-6 0,1 21-16,-6 37 15,-10 26-15,5 31 16,21 22-1,-10-17-15,-11-10 16,-11-12-16,0-5 16,-6-3-1,6 1-15,17 1 16,4 4 0,1 0-16,0-6 15,0-5-15,10-3 16,-10-3-1,-5 0-15,-7 1 16,-4 2-16,-6 0 16,-6 0-1,-5 0-15,0 0 16,0 0-16,-6 0 16,-5 0-1,6 0-15,-6 0 16,5 0-1,-5 0-15,6 0 16,-6 0-16</inkml:trace>
  <inkml:trace contextRef="#ctx1" brushRef="#br0" timeOffset="68023.06">9696 16097 0,'0'0'15,"0"0"1,0 0-16,0 0 15,0 0-15,0 0 16,49 0 0,0 0-16,-5 0 15,5 0 1,-10 0-16,32 0 16,-11 0-16,-5 0 15,-11 0 1,-6 0-16,0 0 15,-5 0-15,-11 0 16,-6 0 0,-10 0-16,5 0 15,0 0-15,-11 0 16,0 0 0,0 0-16,5 0 15,-5 0-15,6 0 16,5 0-1</inkml:trace>
  <inkml:trace contextRef="#ctx1" brushRef="#br0" timeOffset="69109.02">11174 15859 0,'0'0'0,"0"0"16,0 0-1,16-44-15,1 0 16,27 3-16,-6 11 16,-11 11-1,6-22-15,11-74 16,-3-28-16,-14 53 15,12 38 1,-15 22-16,-7 11 16,-9 8-16,-3 3 15,1 2 1,-3 1-16,-1 2 16,-4 0-16,-1 0 15,3 3 1,-6 55-16,-15 60 15,1-27 1,4-34-16,5-21 16,3 0-16,2 36 15,4 21 1,2-3-16,5-18 16,6-23-16,16-15 15,-2-26 1,11-30-16,16-49 15,24-2-15,-18 29 16,-14 20 0,-12 11-16,-2-4 15,14-18 1,-3-25-16,-8-3 16,-11 17-16,-8 19 15,-6 11 1,-3 5-16,-2 9 15,-3 5-15,0 0 16,-16 54 0,5-15-16,-3-6 15,3-12-15,0 4 16,-2 33 31,-1 62-47,0 0 0,6-40 0,5-34 0,0-18 15,3-12-15,0-2 16,0-6-16,0 0 16,3-2-1,0-1-15,2 1 16,6-1 0,6 1-16</inkml:trace>
  <inkml:trace contextRef="#ctx1" brushRef="#br0" timeOffset="69613.36">11010 16097 0,'0'0'15,"0"0"-15,0 0 16,27 0-16,44 0 15,22 0 1,39 0-16,13 0 16,16 0-16,-38 0 15,33 0 1,11 0-16,-49 0 16,8 0-1,-19 0-15,8 0 16,-33 0-16,-25 0 15,-18 0 1,-15 0-16,-7 0 16,-6 0-16,-6 0 15,-2 0 1,-3 0-16,0 0 16,-63 0-1</inkml:trace>
  <inkml:trace contextRef="#ctx1" brushRef="#br0" timeOffset="70593.59">11500 16584 0,'0'0'16,"0"0"-16,0 0 15,0 0-15,0 0 16,8 55-1,-5 54-15,-3-19 16,0-32 0,0-22-16,0-12 15,0 14-15,2 31 16,1 18 0,0-18-16,-9-25 15,4-31-15,2-13 16,0 0-1,-17-63-15,12 39 16,2 7-16,3-7 16,3-108-1,2-15-15,3 56 16,25 34 0,-5 21-16,-1 12 15,0-1 1,3 0-16,-2 6 15,10 5-15,-8 12 16,-5 2-16,-6 0 16,-2 0-1,-1 0-15,-5 0 16,0 0-16,-3 0 16,-2 0-1,-4 8-15,-2 25 16,-16 54-1,-17 23-15,-3-25 16,4-33-16,1-22 16,10-14-1,1-5-15,7-5 16,4-4-16,4 1 16,0 0-1,2 0-15,3-1 16,3 1-1,2 0-15,6 0 16,19 2-16,6 0 16,-1 1-16,-2-3 15,-6-1 1,1 1-16,-6 0 16,-6-3-1,-2 3-15,0-3 16,-4 0-16,-1 0 15,-4 0 1,1 0-16,-4 0 16,1 0-16,8 0 15,-3 0 1,-2 0 0</inkml:trace>
  <inkml:trace contextRef="#ctx1" brushRef="#br0" timeOffset="71485.86">13372 16088 0,'0'0'16,"0"0"-1,0 0-15,0 0 16,0 0-16,0 0 16,0 0-16,0 0 15,0 0 1,36 0-16,2 3 16,33-3-16,-2 0 15,-9 0 1,-8 0-16,-8 0 15,19 0 1,-9 0-16,-10 0 16,-8 0-16,-9 0 15,-5 0 1,-6 0-16,-5 0 16,-5 0-1</inkml:trace>
  <inkml:trace contextRef="#ctx1" brushRef="#br0" timeOffset="71837.16">13421 16584 0,'0'0'15,"0"0"1,0 0-16,0 0 15,0 0-15,33 0 16,-3 0 0,28 0-16,-1 0 15,-5 0-15,-5 0 16,-9 0 0,-5 0-16,13 0 15,-7 0 1,-6 0-16,-6 0 15,-2 0-15,-6 0 16,0 0 0,0 0-16,0 0 15,-5 0-15,-3 0 16</inkml:trace>
  <inkml:trace contextRef="#ctx1" brushRef="#br0" timeOffset="73588.89">15058 16094 0,'0'0'0,"0"0"16,0 0-16,0 0 15,0 0 1,44-3-16,-3-2 16,44 2-16,13 6 15,20-6 1,-19 0-16,10 6 15,-7 2-15,-18-2 16,7 0 0,-26-3-16,-13 0 15,-13 0 1,-9 0-16,-3 0 16,-8 0-16,-2 0 15,-6 0 1,0 0-16,-3 0 15,-3 0-15,1 0 16,-1 0 0,1 0-16,8 0 15,5 0-15,5-3 16</inkml:trace>
  <inkml:trace contextRef="#ctx1" brushRef="#br0" timeOffset="77777.5">18151 16097 0,'0'0'0,"0"0"15,0 0-15,0 0 16,0 0 0,0 0-16,0 0 15,39-36 1,24-131-16,-3 58 16,8 46-16,-18 3 15,4-94 1,-13 6-16,-13 66 15,-12 39-15,-8 21 16,-2 8 0,-1 3-16,-2 3 15,0 2-15,-3 4 16,0-1 0,0 3-16,0 11 15,-6 57-15,-2 31 16,0-28-1,3-27-15,2-11 16,3 13 0,3 31-16,2 16 15,3-14-15,3-21 16,3-23 0,5-21-16,6-28 15,18-43-15,12-12 16,16 23-1,-19 16-15,-11 0 16,1-36-16,-4-41 16,-8 14-1,-14 41-15,-7 22 16,-4 11-16,-2 16 16,-3 17-1,-3 32-15,-2 12 16,-4-12-1,4-13-15,-1-11 16,4-3-16,-4 9 16,-2 15-1,-3 29-15,-3 18 16,-5 6-16,0-22 16,0-28-1,-3-16-15,-11-8 16,-11-3-16,-5-5 15</inkml:trace>
  <inkml:trace contextRef="#ctx1" brushRef="#br0" timeOffset="78290.33">16818 16138 0,'0'0'15,"0"0"-15,0 0 16,30 0-16,25 8 15,27 11-15,44 3 16,30-6 0,17-2-16,38-17 15,2-5 1,36-14-16,-8 0 16,5-2-16,-18 7 15,-1 6 1,-14 6-16,-16 2 15,3 0-15,-60 3 16,-39 0 0,6 0-16,-28 0 15,-27 0 1,-22 0-16,-8 0 16,-14 0-16,-8 0 15,-10 0 1,-15 0-16,-38 0 15,-47 0-15,-35 0 16</inkml:trace>
  <inkml:trace contextRef="#ctx1" brushRef="#br0" timeOffset="79079.75">17568 16584 0,'0'0'15,"0"0"-15,0 0 16,0 0-16,0 0 16,61 0-1,-1 0-15,30 0 16,-5 0 0,-17 0-16,-10 0 15,-9 0-15,11 0 16,-10 0-16,-12 0 15,-13 0 1,-9 25-16,-10 70 16,-34 29-1,-7-45-15,-4-30 16,-29-13-16,5-14 16,-25 0-1,20-3-15,19-11 16,16-5-16,8-3 15,9 0 1,2 0-16,6 0 16,5 0-16,3 0 15,3 0 1,8 0-16,11 0 16,13 0-1,25 0-15,3 0 16,-8 0-16,-8 0 15,-9 0 1,-5 0-16,8 0 16,-8 0-16,-6 0 15,-8 0 1,-5 0-16,-3 0 16,-3 0-1,-2 0-15,-1 0 16,-2 0-16,0 0 15,-1 0-15,1 0 16,0 0 0,0 0-16,-1 0 15,1 0-15</inkml:trace>
  <inkml:trace contextRef="#ctx1" brushRef="#br0" timeOffset="79385.73">18622 16677 0,'0'0'15,"0"0"-15,0 0 16,0 0-1,0 0-15,0 0 16,0 0-16,28-27 16,-12 18-1,-2 1-15,-1 3 16,-2-1 0,-2 1-16,-4 2 15,1 0-15,2 1 16</inkml:trace>
  <inkml:trace contextRef="#ctx1" brushRef="#br0" timeOffset="80049.5">18978 16584 0,'0'0'16,"0"0"-16,0 0 15,30 0-15,-13 0 16,13 0-1,0 0-15,-3 0 16,-8 0-16,-2 0 16,-6 0-1,-6 0-15,-5 0 16,0 0-16,0 0 16,0 0-1,0 0-15,0 0 16,-82 0-1,36 0-15,-9 0 16,-19 0-16,8 5 16,1 34-1,-4 65-15,20 13 16,21-43-16,18-35 16,7-20-1,6-8-15,5 0 16,22 0-16,14 0 15,32 0 1,-2-3-16,-8 0 16,-6-3-16,22-21 15,3-61 1,-16-40-16,-28 24 16,-22 43-1,-14 26-15,-5 10 16,-5 3-16,-12 0 15,-2 3 1,-3 0-16,3 5 16,0 14-16,-3 46 15,0 53 1,14-33-16,8-34 16,5-13-16,20-5 15,2-6 1,4-2-16,1 2 15,-1-6-15,-1-7 16,2-9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8:59:23.0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16810 5874 0,'-18'0'172,"-88"-27"-156,53 10-16,-158-63 15,114 63 1,-159-72 0,-79 1-1,211 71 1,1-1-16,70 0 15,-106-8-15,-35-9 16,80 17 0,25 18-16,-8-18 15,9 18 1,-71-17 0,124 17-16,-27-18 15,-282 27 32,71 97 47,211-97-94,-326 361 94,379-361-94,-132 344 93,62-168-30,0 26-1,61-184-62,-123 264 63,106-247-48,-10 35-15,-122 107 63,140-160-63,-8-8 16,9 17-16,-133 53 46,27-26-14,61-44-17,18-1-15,-361 45 78,343-62-78,27-9 16,-159-26 15,133 26-15,-1-9-16,-52-35 31,-124-97 0,194 124-15,26 8-16,-61-52 63,79 52-17,-8 27 111,17 0-157,-44 79 31,26-17-15,9-27-16,-26 9 0,-27 149 46,0-105-14,-114 177 30,8-159-31,27-18 16,-106 0-15,80-80-1,-107-17 0,-484 0 63,714 0-94,-27 0 15,-502 9 48,335 62-16,-159 149 31,344-202-78,-176 211 47,167-167-32,-256 370 64,301-388-64,-1-9-15,-8 18 16,-18 62 15,-18 8 16,44 1-16,18-80-15,0 141 31,0-123-47,71 308 78,-18-185-31,0 62-16,35 0 16,35-70 15,36-19-15,97 81 16,-230-213-48,10 18 32,-19-53 188,-8-17-220</inkml:trace>
  <inkml:trace contextRef="#ctx0" brushRef="#br0" timeOffset="2167.31">9745 5115 0,'-8'9'0,"-1"9"15,-9 8-15,-8 1 16,8 26-1,-44 220 17,62-211-17,0 405 32,0-405-47,44 264 47,-44-273-31,0-35-16,0-27 125,0-79-94,0 61-31,0-70 16,0-106-1,0-61 1,0 193-1,0-17-15,27-88 0,43-256 110,-61 414-110,18-9 94,-10 27-94,-8 0 15,9 0-15,246-44 47,-202 36-16,-62 25 47,0-8-62,9 176 15,-62 44 16,-106-43 0,124-169-16,-44 10 63,43-10-63,10-17 1,17 0 14,-9 71 48,80 61-63,-44-105-15,238 423 78,-274-495 78</inkml:trace>
  <inkml:trace contextRef="#ctx0" brushRef="#br0" timeOffset="9235.29">8731 12550 0,'-9'0'203,"-35"97"-140,36-88-48,8 9 48,17-18 31,1-9-63,-1 0-31,89-141 62,-88 79 16,-18 80 16,-27 44-47,-17 9 31,53-62 47,0-9-125,9 9 16,52-26-1,36-27 1,9 9 0,-18 8-1,-44 1-15,-9 17 16,-9 1-16,27-10 16,-27 1-1,27-1 1,-53 10-1,17 8-15,9-9 16,-8 1-16,8 8 0,0-18 16,27 10-1,-53-1 1,17 9-16,10-8 16,-1 8-1,141-79 32,27-1 16,-53 28-32,-124 52-16,1-18-15,43-8 32,-17 26-17,-35-8-15,141-45 63,-18-9-32,26-17 0,-8-9 1,-26 27 14,-107 52-46,18 0 16,150-96 31,-106 43-16,62-8 0,-70 35-15,78-53 31,1 0-16,9-9 16,-124 62-31,9 0-1,35 0 32,-26-1-16,70-34 1,-62 17-17,116-61 32,-160 114-31,54-44-16,-10 18 31,18-9 16,-61 17-31,52-8-1,-61 17 1,35-8-1,44-36 32,106-105 0,-45 61-16,-105 70-15,9-8 0,44-53 15,-45 36-15,36-19-1,-70 71-15,8-26 16,-8 18-1,17-28 1,18 1 0,-1 0-1,1-9 1,0 9 0,-36 18-1,18-1 1,-35 10-1,53-19-15,-53 19 16,185-98 47,-168 97-63,124-70 62,-141 88-46,0-17-16,8 8 15,54-18 1,-62 10-16,17 8 16,-8 9-1,202-141 48,-61 61-48,-97 36 1,44-35 15,-9 17 0,35-52 16,-79 78-31,53-52 31,-18 26-16,-44 36 0,27-27 1,87-26-1,160-80 16,-80 62 0,-176 53-16,8 8 0,-8 10-15,150-89 46,-89 62 1,-114 53-32,9-8 16,-10 8-47,19-18 15,35 9 32,-62-9 63,-18 18 62,-17 0-157,26 0 1,-26 9-16,-107 18 47,-105 52 15,195-70 1,69-9 93,10 0-140,17-9-16,53 9 15,-35 0-15,-1 0 16,10 0 46,-62 27 95,-9-10-157,0 45 46,-62 114 17,-17 36-32,52-141 0,9-36 16,10-9 0</inkml:trace>
  <inkml:trace contextRef="#ctx0" brushRef="#br0" timeOffset="11228.6">13035 7964 0,'9'18'94,"-9"-10"-78,26 54-16,54 317 47,-54-123-16,-26-141 63,0-133 31,-9-167-94,9 114-31,-8 10 15,8 43-15,0-105 16,0 8 0,0 71-1,0 0 1,17-9 0,-8-18-1,9 62-15,-18-8 16,9-10-1,8 18-15,-8-8 0,-9 8 16,9 9 0,-9-9-16,26-8 15,1 17 1,176-9 46,-177 9-15,27 44-15,9 141 30,-62-97-31,-106 27 16,-53-53-16,18-1 32,141-52 140,0 9-187,18-9-16,-10 17 15,107 62 17,0 9-1,-71-53 16</inkml:trace>
  <inkml:trace contextRef="#ctx0" brushRef="#br0" timeOffset="12607.45">13044 7488 0,'18'0'156,"326"35"-125,-195-35-31,37 18 16,25-18-1,-149 0 1,-9 0-16,9-9 16,-45 9-16,36-18 15,-17 18 1,-28 0-16,-8-9 125,0-8-63,-141-248 1,88 195 31</inkml:trace>
  <inkml:trace contextRef="#ctx0" brushRef="#br0" timeOffset="15941.73">18336 6685 0,'17'0'110,"54"-44"-79,96-53-15,-17 9-1,-123 53-15,1102-689 110,-1032 663-95,652-442 48,-652 424-63,-61 34 15,166-113 32,-184 140-31,-9 9 46,-27 9 220,-17 0-267,0 18-15,-36 0 32,27-10-17,-62 10 1,45 0-1,34-10 1,1-8 0,17 0-16,0 0 47,18 0 124,70 0-155,-70 0 0,9 0-16,8 0 15,89 0 17,-71 0-1,-44 36 156,-27 140-140,10-132-47,-1-9 16,-8 98 15,8-63 16,0-70 140,10-44-155,-116-141 46,98 167-31,-36-61 0,35 53-1,36 8 236,0 18-267,17-18 1,80-52 46,-97 61-30</inkml:trace>
  <inkml:trace contextRef="#ctx0" brushRef="#br0" timeOffset="18163.24">21564 5001 0,'0'8'78,"-45"275"-31,1 237 15,44-370 32,0-168 0,0-17-79,0-36 1,0-17-16,-88-317 47,88 246 0,18 71 0,61-9 15,-26 61-31,-26 63 94,114 167-62,-124-177-63,10 54 47,-27-62-47,9 26 15,-80 194 95,-17-193 15,61-36-110,-26 0 17,36-18 77,17 27-15,79 61-16,-70-52-78,79 97 62,-35-18 1,-18-44-16,-35-45 109</inkml:trace>
  <inkml:trace contextRef="#ctx0" brushRef="#br0" timeOffset="19671.5">21211 4480 0,'0'-9'46,"0"27"-14,26 17 30,45-193 204,-71 149-266,114-273 125,-34 484 47,8 45-94</inkml:trace>
  <inkml:trace contextRef="#ctx0" brushRef="#br0" timeOffset="32452.66">16148 13176 0,'9'18'110,"-9"8"-110,9 18 0,26 98 31,-17-72-31,17 1 16,-17-1-16,-18-43 15,18 17-15,-1 9 16,1-27-16,-18 18 15,9-8 1,-9-19-16,17-17 16,-17 27-1,0-19-15,0 45 16,0-35 0,9-18-16,-9 9 31,0-36 156,-150-449-155,-62-97 30,195 485-15,17 35 0,35-159 15,-17 212 1,-9 0-32,-1 0-31,10 0 16,53 0-1,-27 0-15,70 9 16,248 17 0,-150-26-16,-124 0 15,-62 0 1,45 0-16,26 0 47,-115 0 93,-17 0-124,8 0 0</inkml:trace>
  <inkml:trace contextRef="#ctx0" brushRef="#br0" timeOffset="33172.39">16069 13185 0,'9'0'62,"158"0"-31,221 62 1,-255-45-17,17-17-15,-27 18 32,-88-18-32,-26 0 15,0 0-15,-18 0 172</inkml:trace>
  <inkml:trace contextRef="#ctx0" brushRef="#br0" timeOffset="34700.31">17727 13529 0,'0'-18'31,"0"10"-31,-18 8 16,-8-18-16,-18 0 15,9 9-15,-204-43 47,231 52-31,-169 17 46,89 80-15,70-62 0,27-26-16,88 44 32,-79-53-63,61 18 31,45-18 16,-115 0-47,35-9 15,-36 9-15,19-9 16,-9-8 0,-10 8-16,10 9 15,-18-18-15,18 9 16,-18 0 0,17 9 202,-8 18-202,-9-9 0,18 35-1,-1 35-15,19 230 31,-19-168 1,-34 9 15,-124-79-1,88-54-30,9-17-16,-62 0 31,62 0-31,17 0 16,-8 0-16,-89 0 62,107-17-30,17 8-1</inkml:trace>
  <inkml:trace contextRef="#ctx0" brushRef="#br0" timeOffset="35506.24">18221 13044 0,'9'0'47,"79"0"16,432 62-16,-449-62-32,-27 0-15,-18 0 0,-8 0 16,-27 0 109,-26 0-109,-9 0-1,17 0 1,-43 0-1</inkml:trace>
  <inkml:trace contextRef="#ctx0" brushRef="#br0" timeOffset="36196.91">18274 13520 0,'18'0'31,"-10"0"-15,857 88 62,-504-52 0,-370-36 94,1 0-141,-10-9-31</inkml:trace>
  <inkml:trace contextRef="#ctx0" brushRef="#br0" timeOffset="37732.14">20320 13141 0,'18'0'78,"8"0"-78,-17 0 15,53 0-15,176 0 16,0 0 0,-62 0-1,-79-18 1,-26 18-16,17-17 15,-9-1 1,-52 9-16,-18 9 16,-9-17-1,9 17 17,17 0-1,-8 0-16,8-9 48</inkml:trace>
  <inkml:trace contextRef="#ctx0" brushRef="#br0" timeOffset="39314.61">22190 12674 0,'9'-9'109,"-9"-9"-93,264-538 46,-26-87 63,-238 651-46,0 19-79,-141 661 93,141-547-46,18-106-16,-9-35 16,114-26 0,309-256 31,-397 246-78,98-202 47,-124 159 94,-18 220-94,-9-44-32,-17 432 32,35-441 16,0-70 77</inkml:trace>
  <inkml:trace contextRef="#ctx0" brushRef="#br0" timeOffset="42070.02">23874 11862 0,'0'9'94,"0"79"-78,0-61-1,0 52 1,0 80-1,0-1 48,0-140-63,0 17 94,0-61-32,0-9-62,0-9 16,0-1-16,0 19 15,0-159 1,0 53 0,0 87-1,0 10-15,0-9 16,0 0-16,0-35 16,0 17-1,0 53-15,18 0 16,-18-8-16,26-10 15,-26 18 1,9 9-16,9 0 125,-9 18-109,79 132 31,-9 62-16,-70-168-31,26 106 47,-35-80-32,9-61-15,-9 61 47,0-78 78,0-81-94,0 45-31,0-17 0,0-19 16,27-140 62,-10 202-62,-8 9 15,9-8-31,-10 8 16,10 9-16,-9 0 15,17-18-15,-17 9 16,9 9-16,8 0 16,-17 0-16,9 0 15,-9 0 1,26 0-1,18 18 1,97 141 31,-115-142-31,44 160-1,-35-54 16,-8 27-15,-36-9 62,0-79-15</inkml:trace>
  <inkml:trace contextRef="#ctx0" brushRef="#br0" timeOffset="43802.28">25400 12409 0,'-35'-18'141,"-45"18"-110,27 0-31,-35 18 47,79-18-47,-52 26 47,43-26 15,18 36-15,9 43 0,26-17-16,-26-62-15,9 9-16,17 17 62,106 62 16,-132-70 32,-9-9-95,26 79 32,-35-35 0,-8-53-31,-142 53 46,27-53-15,17-27 16</inkml:trace>
  <inkml:trace contextRef="#ctx0" brushRef="#br0" timeOffset="45056.66">22146 13317 0,'17'0'47,"-8"0"-31,62 18 15,-63-18-31,178 18 16,52 8-1,-18 9 1,10-17-1,122 8 1,504-26 31,-706 0-31,1005 18 77,-687-18-46,-54-70 0,-335 34 0,-52 19 0,-54 25 109,-96 37-125</inkml:trace>
  <inkml:trace contextRef="#ctx0" brushRef="#br0" timeOffset="47220.87">22939 14385 0,'9'8'47,"44"45"-16,-26-44-16,-10 26-15,1 9 16,79 371 31,-80-371-31,-8 185 30,-9-202-46,0 17 16,0-18 31,0-43 31,-70-257-31,52 213-47,-105-372 47,105 336-32,18 53-15,-88-308 47,88 343-47,17-79 63,89 61-16,423 45 31,-511-18-47,9 44 0,-19 0-31,45 35 16,-35-8-16,17-1 16,-35-43-1,35 70-15,-26-18 16,-9-52-1,0-10-15,0 10 16,0-18-16,0 8 31,-9 1-31,-8-18 16,8 0 0,-9 18-16,-229 26 62,239-44-46,-72 0 46,71 0-62,-79-27 78,106 27 47,158 88-78,-70-52-47,18 34 16,140 80-16,45 62 31,-247-186 0,-62-8 110,0-27 15</inkml:trace>
  <inkml:trace contextRef="#ctx0" brushRef="#br0" timeOffset="48767.41">24342 14005 0,'26'0'140,"159"0"-93,-96 18 16,-81-9-16,19 97 15,-27-54-46,-18-25-1,9-18 1,9 8-16,-17-8 16,-10 18-16,18-19 15,-17 19 1,0-1 0,-1-17-1,9 18 16,18-10-31,18-17 157,-9 0-157,53 0 15,114 0 1,371 0 46,-547-8 173,26-45-204</inkml:trace>
  <inkml:trace contextRef="#ctx0" brushRef="#br0" timeOffset="51027.1">27931 12471 0,'-9'26'15,"18"-52"-15,-35 87 16,-1 19-1,27-54-15,-35 159 16,35-52 0,0 96-1,0-185-15,0 115 16,0-89-16,0-8 16,9 79-16,-9-79 15,17 26-15,-17 53 16,0-114-1,9 52 32,-9-96 63,-9-151-95,-335-1278 110,353 1410-93,-9 19-32,9-10 15,0 18-15,9-17 16,17-1-1,0 1 1,-8 8-16,-19 18 16,28-8-16,-10 8 15,1-18-15,-1 18 16,-8 0-16,17 0 16,27-18-1,-53 18-15,96 0 47,-69 36 0,96 158-16,-35 44 0,-71-141 1,-8-71-17,-18 1-15,18 61 32,-18-44-32,0-9 0,0 71 46,-18 0-14,0-88-17,-114 52 17,106-52-32,8-18 15,-26 9 1,26 8-1,-17-17 1,-27 0 31,36 0 0,-18 0 0,35 0-16,9 9 125,35 9-156,-8 8 16,26 9-1,-9 9-15,88 80 47,-62-71-31,125 141 31,-187-185-47,63 61 47,-71-61-47,53 44 47,-44-53-47,52 62 46</inkml:trace>
  <inkml:trace contextRef="#ctx0" brushRef="#br0" timeOffset="52265.62">27534 11730 0,'9'0'125,"0"-18"-109,9 9-1,8-17-15,-26 8 16,79-96-16,-26-1 16,-17 44-1,-1-70 1,-26 133-1,26-90-15,-35 90 16,0-1-16,9 9 16,-9-18-1,17 18 63,-8 9-62,9 0-16,8 35 16,-17-18-16,44 71 15,-35-44 1,17-17-16,9 87 16,-26-96-1,52 78 16,-61-105 63</inkml:trace>
  <inkml:trace contextRef="#ctx0" brushRef="#br0" timeOffset="62437.03">7056 12700 0,'0'9'406,"0"26"-390,17 18-16,-17-9 16,0 27-16,0-27 15,0 17-15,0-8 16,0-44-16,0 35 16,0-17-16,0 26 15,0-27-15,0 18 0,18-8 16,-18-28-16,0 36 15,17-17-15,-17 70 16,18-35 0,-18-9-16,9 17 31,-9-26-31,18 194 62,-18-229-46,0 18 15,8-19-31,-8 10 47</inkml:trace>
  <inkml:trace contextRef="#ctx0" brushRef="#br0" timeOffset="65843">12797 15143 0,'0'44'79,"0"62"-64,0-80 1,0 63-16,-18 731 62,1-441 48,17-370-110,-9-27 125,-26-202-94,-62-398 31,97 318-30,17 36 46,1 264-78,8-53 47,-17 53-47,-9-9 15,9 9-15,9-17 16,-10 17-16,10 0 16,-9 0-16,9 0 15,17 0 1,-26 0-16,35 0 15,26 8-15,-17-8 16,44 18 0,-70 0-16,-1-18 15,27 17-15,-44-8 16,0-9-16,8 0 31,-8 18-15,18-1-1,-1 1 1,9 35-16,-8-35 16,-18-1-1,8-8-15,-17 9 16,27 35 0,-27-27-16,9-17 0,-9 35 15,0-26-15,0-10 16,0 10-16,0-9 15,0 0-15,0 8 16,-18-8 0,9 9-16,0-9 15,-8 8-15,8-8 16,-26 18-16,-1-1 16,1 0-1,9-8-15,-19 0 16,37-9-1,-81-1 48,81-8-32,-63 0 0,36 0 1,17 0 77,9 0-15,0 0-63,-35 0 32,36 0-63,-45 0 31,44 0-16,-9 0 1,9 0 0,45 9 156,-1-9-157,-9 9 1,10 9-16,8-18 15,9 17-15,-27 1 16,1-18-16,-10 9 16,54 17-16,-9 9 31,-36-26-31,53 53 31,27 53 16,-88-71-31,17-9-16,-26 0 15,9-8 1,8 70 15,0 0-15,1-44 31,-27-80 109,0-8-140</inkml:trace>
  <inkml:trace contextRef="#ctx0" brushRef="#br0" timeOffset="67245.5">12797 14702 0,'18'0'109,"26"-203"-62,-35 89-32,43-142 32,-7 88 0,-37 133 0,19 35 16,96 273 15,-26-17-31,-35-124-16,-62-123 47,0 9-47,9-18-15,-9 9-1,9-9 17,-9 17 46</inkml:trace>
  <inkml:trace contextRef="#ctx0" brushRef="#br0" timeOffset="68063.59">14155 15293 0,'9'0'94,"9"0"-78,17 0-1,88 35 1,-52-35 0,-62 0-16,211 9 47,-202-9-16,-18 18 141</inkml:trace>
  <inkml:trace contextRef="#ctx0" brushRef="#br0" timeOffset="68982.77">14111 15822 0,'18'0'47,"35"0"0,79 0 0,0-18-1,-35 1 1,-26 8 16,-45-9-32,-8 18 172,-9 0-203</inkml:trace>
  <inkml:trace contextRef="#ctx0" brushRef="#br0" timeOffset="71340.7">15796 14799 0,'0'18'78,"0"-10"-78,17 381 63,1-19-1,-18-344-15,0-43 62,-18-10-93,1 1-16,8-27 0,-9 26 16,1-25-1,-10-19 1,9 9-16,1-17 16,-10 0-1,27 26 1,-17 9-1,17 17 1,44-185 62,18 133-31,-27 61-47,0 1 47,133 17 47,-107 44-16,-43-18-78,-9-17 15,70 194 32,-70-97 16,-9-89-48,-35 10 17,-80 8-1,53-17 0,9-9 32,45-9 30,-10 0-77,9 0 31,-44 0 0,53 17 31,0-8-47,0 0-15,0 9-1,9-10 1,0-8 0,-9 18-1,26 0 1,36 26 0,-18-18-1,-17-8-15,52 35 0,-53-36 16,36 27 15,-9 1 16,-26-19 31,-27-17 31</inkml:trace>
  <inkml:trace contextRef="#ctx0" brushRef="#br0" timeOffset="72577.09">15452 14561 0,'17'0'94,"204"26"-31,220-17 15,-247 9 78,-203-80-78,-185-282 31</inkml:trace>
  <inkml:trace contextRef="#ctx0" brushRef="#br0" timeOffset="73408.27">15460 16148 0,'80'-26'31,"-160"52"-31,186-70 0,229 9 47,-264 35-47,370 26 78,-194 19 31</inkml:trace>
  <inkml:trace contextRef="#ctx0" brushRef="#br0" timeOffset="75765.02">15672 16439 0,'18'27'15,"35"696"251,-53-873-203,44-467 62,-18 599-79,36 1 17,-44 17-63,334 167 94,-343-158-1,-9 9-93,-44 105 94,-467-458-94,1013 679 0,-581-300 47,0-18-16,-292-370-31,733 688 0,-362-335 32,-36-9 61,19 0-93,8 0 16,-9 0-16,10 0 16,-1 0-1,-18 0-15,10 0 0,8 0 16,-9 0-16,9 0 15,36 18 189,17 8-189,-9 1 1,9-10-16,0 28 15,45 25 17,-10 27 61,-61-88-93,-10 9 16,10 8 15,-9-17-15,9-9 171,17 0-171,0 0 0</inkml:trace>
  <inkml:trace contextRef="#ctx0" brushRef="#br0" timeOffset="79831.77">17903 16607 0,'9'0'125,"27"0"-110,8 0 1,353 0 31,-239 0-47,327 0 31,882 0 31,-1049 0-46,423 26 15,167 19 16,-343-45 0,-10-18 0,274 18-16,415-18 32,-724-43-32,-432 61-31,150-27 16,-52 9-16,113-8 15,-228 8 1,88 18-1,-71 0 1,159-17-16,-150-1 16,-35 18-1,105-35-15,-105 35 16,123-35 0,124-27-1,-106 9 1,-45-27 15,-61-25 16,-52-1 0,-37 88-47,72-255 47,-63 238-32,10-98 17,-9 36-1,-18 88-31,0-8 15,8 8 1,-8-18-16,0-52 47,0 53 0,0 17 172,0-9-204,-17 9-15,-10-8 0,1-10 31,-1 18-31,-79-43 47,80 34-47,-9 9 16,-62-53 46,79 62-62,9-17 47,-52-36-15,16 17 14,45 28 158,-8-10-189,8 9-15,0-17 16,-9 17-1,9-35 1,-18 17 0,-8-78 31,26 96-47,0-9 78,-18 18 219,18 9-297,-9-9 15,9 9-15,-26 35 16,8-18-1,-52 133 32,43-44-15,27-106-17,-9 17-15,9-17 16,0-27 203,0-17-204,0 26-15,0-26 16,0-1-1,27-52 1,-27 79 0,0 1-16,0-10 15,17 9-15,-8-35 16,0 18 0,9 17-1,-18 0-15,26-35 16,-17 44-1,-9-9-15,18 9 172,-10 0-156,19 0 0,-18 0-1,88 44 16,-71-35-31,-17 9 16,106 52 31,-115-61-31,26 0 15,-17-9 0,53 44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9:00:52.0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3836 14834 0,'-44'0'110,"27"0"-95,-19 0-15,-175 0 16,34 9 15,-61-9-15,185 18-16,-35-18 15,0 0-15,-353 79 32,-159 133 46,530-177-63,17 0 1,-18 1-16,-114 96 78,150-114-62,-9 26-16,17-36 15,-52 72 1,61-45-16,-44 36 16,18-18-1,-17 26 1,43-53 0,9 10-16,-8-27 0,-28 61 15,37-8 16,-63 61-15,62-87-16,-8 8 16,-45 123 15,-18 80 16,54-9 0,26-8-16,-18-63 0,89 424 94,44-265-78,8-123-16,-114-176-15,106 140 31,131 18 0,10-61 15,-229-106-62,17-1 16,194 45 15,-9-44 0,-167-18-31,644 8 94,-609-25-94,-53 17 16,335 0 31,-203 0-32,-114 0 1,79-18-1,35 1 17,-131 17-32,96-9 15,423-53 48,177 9 31,-679 53-94,326-53 46,-27 18 1,-299 17-47,300-26 47,-168 0-31,899-212 93,-1022 239-109,-27 8 16,150-79 31,35-54 0,-140 54-32,16-88 16,63-336 79,-150 283-48,-160-168 1,45 247-48,-299-264 32,43 149 16,-203-79-1,459 274-30,-485-186 61,503 221-77,-794-177 93,634 159-62,187 53-47,-63-18 31,-132-43-15,194 43 0,-229-53 31,167 36-1,89 35-30,-1-17 0,-149-10 15,8 9 0,124 18 16,27 0-47,-81 18 63,46-9-32,43-9-16,-9 18-15,-52-1 47,52-17-47,-17 27 16,-9-10 0,8 10-1,-34-1 16,26 1-31,35-27 16,-35 26 0,35-8-1,-44-9 17,53 8-1</inkml:trace>
  <inkml:trace contextRef="#ctx0" brushRef="#br0" timeOffset="4102.14">28178 8246 0,'0'18'62,"-18"-18"-46,10 9-16,-72 8 0,-202 71 15,97-43 1,35-1 0,-123 26-16,149-26 15,-114 9-15,-159 62 16,-53 0-1,265-71 1,70 0-16,-26 9 16,35-9-1,27 9 1,79-45 0,-26 10-16,8-9 0,-8 9 15,17-10 1,-18 28-16,-8-10 15,-18 18-15,18-17 16,-9 34 0,26-8-16,-17-9 15,8-26-15,10 53 16,-54 70 0,-61 291 15,97-300-16,-10 230 1,45 88 47,18-398-63,185 143 62,-185-178-62,26 10 16,317 140 31,230 10-16,353-1 47,-785-158-78,317-18 47,-423 0-47,53 0 15,-9 0-15,17 0 16,177-27 0,-229 10-1,467-107 17,-458 124-32,-27-18 15,229-43 1,336-63 46,-565 124-62,256-97 32,-18 35-17,335-87 32,-290 51-16,-1-7 1,-264 87-17,308-97 16,-326 98-31,256-80 47,44-53 0,-159 53 0,-176 61-47,62-16 31,193-336 47,-220 211-46,-35 71 15,-9 97-47,0-52 15,-44-98 16,-62 44 1,-458-176 46,493 274-63,9-1-15,-334-70 47,299 70-47,-715-79 78,565 80-62,-114-10 0,-63 9 15,-17 18 16,238 0-16,-79 9 16,18-9-16,-477-44 47,697 44-62,-9 0 0,-71-17-1,98 17 1,-186-27 46,159 9-46,-97 1 15,97 8 16,36 9-31,-10-18-1,1 18 1,-9 0 0,26-8-1,-18 8-15,-8 0 16,9 0-16,-1-18 15,18 18-15,-17 0 16,-27 0 0,-18 0 15,45 0-31,17 0 16,-114 0 30,79 0-14,26 0-17,-44 9 48,62 0-63,-53 8 31</inkml:trace>
  <inkml:trace contextRef="#ctx0" brushRef="#br0" timeOffset="10095.77">10724 15593 0,'-8'-9'63,"-98"9"-32,-891 247 63,724-159-63,-151 27 16,275-80 47</inkml:trace>
  <inkml:trace contextRef="#ctx0" brushRef="#br0" timeOffset="11057.68">8987 15778 0,'0'18'94,"-26"35"-78,8-36-1,-53 124 17,1-44 14,52-70-14,27-18 108,247 70-93,-186-79-31,-43 0-16,17 0 15,-27 0-15,19 0 94</inkml:trace>
  <inkml:trace contextRef="#ctx0" brushRef="#br0" timeOffset="11979.83">11501 16739 0,'-18'0'125,"-317"80"-63,211-54-62,-273 27 32,36 0 30,17 18 16,159 8-15,158-61-1,10-18 32</inkml:trace>
  <inkml:trace contextRef="#ctx0" brushRef="#br0" timeOffset="12907.08">10125 16801 0,'-9'0'78,"9"9"-62,-221 185 46,45-62 48,150-97-32,123-35 0,141-35-31,-177 26 15,-43 9-15,-18-17 31,-9 8-31</inkml:trace>
  <inkml:trace contextRef="#ctx0" brushRef="#br0" timeOffset="16258.25">25391 6015 0,'0'9'47,"0"-1"-47,18 54 16,-1 9-16,1 17 16,26 18-16,-9-36 15,10 80-15,43-9 16,-18 9-1,45 18-15,88 176 16,-186-291-16,89 70 16,-79-79-16,34 27 15,-8 35 1,-35-106 0,-18 17-16,0-8 15,9-9-15,123 177 78,-105-142-78,17 9 47,-53-62 94,-123-282-94,-36 1 31,168 290-63,0 35 235,9 1-250,-9 8 16,17-9-16,-8 19 16,-9-19-1,18 0-15,-9 80 47,8-62-31,10 133 46,-10-71-15,-17-98-31,-8-8 296,-63-52-296,18 43-16,-26-44 16,-18 9-1,17 8 1,28 10-1,43 26 32,9-18 219,0 9-250,0-17-1,106-124 63,-98 132 0,1 10-78,9 8 16,-18-9 15,26-9 47,-17 18-15,9-9 62,-1-8-109,1 17-1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32.36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0,'1'80,"4"0,20 110,88 352,21 113,-55-54,-68-490,11 140,8 63,-25-282,-3-29,-1-3,0-14,-1 0,-1 0,0 0,-1 1,-5-17,-19-53,0-3,-21-64,34 118,7 19,1 0,-4-17,5 9,-6-18,9 36,0-1,0 1,-1 0,1 0,-1 0,0 0,0 0,-4-5,6 8,0 0,0 0,0-1,-1 1,1 0,0 0,0 0,0-1,-1 1,1 0,0 0,0 0,0-1,-1 1,1 0,0 0,0 0,-1 0,1 0,0 0,0 0,-1 0,1 0,0 0,-1 0,1 0,0 0,0 0,-1 0,1 0,0 0,-1 0,1 0,0 0,0 0,-1 0,1 0,0 0,0 1,-1-1,1 0,0 0,0 0,0 0,-1 1,1-1,0 0,0 0,0 1,-1-1,1 1,-1 1,1-1,-1 1,1-1,0 1,0-1,-1 1,1 2,2 10,0 0,1 0,1 0,0 0,1-1,6 15,2 3,-11-25,78 192,-77-191,1 0,-1 0,1-1,0 0,1 0,6 7,-11-12,1 0,0-1,-1 1,1 0,0-1,0 1,0-1,-1 0,1 1,0-1,0 1,0-1,0 0,0 0,0 0,-1 1,1-1,0 0,0 0,0 0,0 0,0 0,0-1,0 1,0 0,0 0,-1-1,1 1,0 0,0-1,0 1,0-1,1 0,1-3,1 1,-1-1,0 1,0-1,4-5,-3 2,20-29,30-58,11-44,-30 61,80-194,-112 264,0 0,0 0,7-10,-8 14,1 0,-1 1,1-1,0 0,-1 1,1-1,1 1,4-3,15-6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33.23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45 1,'1'82,"-14"516,-15 355,29-592,-1-354,0 1,-2 10,-1-6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34.20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76,'1'16,"0"-1,1 1,1-1,0 1,1-1,7 18,44 85,-15-35,-34-68,11 21,-16-32,1-1,1 0,-1 1,0-1,1 0,5 6,-7-9,0 0,-1 1,1-1,-1 0,1 1,-1-1,1 0,0 0,-1 0,1 0,0 1,-1-1,1 0,0 0,-1 0,1 0,-1-1,1 1,0 0,-1 0,1 0,0 0,-1-1,1 1,-1 0,2-1,13-11,-12 10,20-20,-2-1,22-29,3-4,-2 7,117-124,-85 97,-58 59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45.24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41,'4'0,"4"0,3 0,6 0,9 0,6 0,10 0,3 0,4 0,-5-5,-4-1,-1 1,2-2,-1 1,-3 1,-5 2,-6 0,-6 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46.12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53,'16'-1,"32"-5,-15 1,151-9,-153 12,50-8,0-1,6 8,-68 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49.0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27 210,'-1'7,"0"0,0 0,0 0,-4 9,-2 14,2 10,1 0,3 1,5 73,34 120,-11-69,-20-117,-5-96,-20-93,7 73,-3-68,3-190,11 310,-2-1,0 1,-6-22,-1-11,8 46,0-1,1 1,0 0,0 0,0 0,0-1,0 1,0 0,1 0,0 0,0 0,0 0,0 0,0 0,0 0,1 0,-1 0,1 0,0 1,0-1,0 1,0-1,1 1,-1 0,0 0,1 0,0 0,5-2,0-1,0 1,0 1,1-1,0 2,0-1,0 1,0 0,0 1,0 0,0 1,10 0,14 2,55 11,-70-9,8 0,-1 0,0 1,40 13,-62-16,1-1,-1 1,1-1,-1 1,1 1,-1-1,0 0,0 1,5 5,-7-6,1 0,0 1,-1-1,0 1,1 0,-1 0,0-1,0 1,-1 0,1 0,-1 0,1 0,-1 3,0 5,-1 1,0-1,0 0,-1-1,-1 1,0 0,0 0,-6 11,-5 6,-27 43,31-57,0 0,-1 0,0-1,-1 0,0-1,-25 18,28-25,0 0,0-1,0 0,0-1,-1 1,1-2,-1 0,0 0,0 0,1-1,-17-1,23 0,-1 0,1 0,-1 1,1-1,-1 1,1 0,-4 1,6-1,0-1,1 0,-1 1,0-1,1 0,-1 1,1-1,-1 1,1-1,-1 1,1-1,-1 1,1-1,-1 1,1-1,0 1,-1 0,1-1,0 1,0 0,-1-1,1 1,0 0,0-1,0 1,0 0,0 0,0-1,0 1,0 0,0-1,0 1,0 0,0-1,1 1,-1 0,0-1,1 1,-1 0,0-1,1 1,0 0,3 6,1-1,0 0,1 0,-1-1,1 1,0-1,1-1,-1 1,1-1,0 0,0 0,11 3,-3-2,1-1,0-1,17 1,-1 1,24 3,76 16,-127-23,-1 1,0 0,1 0,-1 0,0 0,-1 0,1 1,0 0,-1-1,1 1,5 7,-1 0,0 1,12 21,-18-27,1 0,-1 0,0 1,0-1,-1 1,1 0,-1 6,1 4,-2 20,0-21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50.33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0 279,'89'0,"504"11,-364 5,85 5,1-16,-313-5,-1 0,1 0,-1 0,1 0,0 0,-1-1,1 1,-1-1,4-1,-5 2,0 0,0 0,0 0,0 0,1-1,-1 1,0 0,0 0,0 0,0 0,0-1,1 1,-1 0,0 0,0 0,0-1,0 1,0 0,0 0,0 0,0-1,0 1,0 0,0 0,0 0,0-1,0 1,-7-7,-11-6,7 6,0-1,1 0,-16-16,2-4,-31-49,-13-36,57 93,4 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51.84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0 145,'14'-1,"0"-1,-1 0,25-7,-10 1,353-57,2 25,-28 23,0 17,-123 2,-199 0,-18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2-01T18:57:38.624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2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1" timeString="2021-02-01T18:58:08.433"/>
    </inkml:context>
  </inkml:definitions>
  <inkml:trace contextRef="#ctx0" brushRef="#br0">4090 2535 0,'0'0'0,"-6"82"16,6 0-16,0-28 16,0 18-1,0 152-15,-11-82 16,6-16-16,-12 148 15,6-148 1,-11 55-16,6 43 16,11-120-16,-6-44 15,5 6 1,-5 27-16,6-27 16,-1-28-1,6-22-15,0-16 16,0 0-16,0 0 15,28-71 1,-1 11-16,17-121 16,32 39-16,-32 71 15,-5 38 1,-12 6-16,22-1 16,6-5-16,5 12 15,0 10 1,12 11-16,-18 5 15,-10 1-15,-11-1 16,5 28 0,12 120-16,-29-38 15,-4-55 1,-1 22-16,-10 77 16,-6-33-16,0-55 15,-6-27 1,6-17-16,0-10 15,-5-6-15,5-11 16,0 0 0,-11-126-16,0-27 15</inkml:trace>
  <inkml:trace contextRef="#ctx0" brushRef="#br0" timeOffset="610.83">3608 2540 0,'0'0'0,"0"0"15,0 0-15,60-22 16,-11 11 0,44-5-16,66 5 15,-27 0-15,37 5 16,28 6-1,-49-5-15,38 5 16,-5 0-16,-28 0 16,-27 0-1,-27 0-15,-1 0 16,-37 0-16,-23 0 16,-16 0-1,-6 0-15,-21 0 16,-1 0-16,-16 0 15,-32-11 1,-18-11-16,-37-27 16,-1-22-1,1-12-15,32 23 16,12 16-16,26 17 16,12 11-1,16 5-15,5 5 16,6 6-16,0 0 15,66 50 1,33 37-16,27 23 16</inkml:trace>
  <inkml:trace contextRef="#ctx0" brushRef="#br0" timeOffset="1150.94">5973 3432 0,'0'0'0,"0"0"16,0 0 0,55 0-16,-6 0 15,44 0-15,49 0 16,-21 0 0,-28 0-16,27 0 15,-10 0-15,16 6 16,-39 5-1,-10 5-15,-6 1 16,-11 10-16,-16 6 16,-11 0-1,-17 5-15,-5-11 16,-11 1 0</inkml:trace>
  <inkml:trace contextRef="#ctx0" brushRef="#br0" timeOffset="1456.51">6230 4210 0,'0'0'0,"0"0"16,44 27-1,11-22-15,16-15 16,28-29-16,10-21 16,-5 5-1,-5 17-15,-6 11 16,-22 16-16,-16 11 16,-1 0-1,12 0-15,0 0 16,21-11-16,12-11 15</inkml:trace>
  <inkml:trace contextRef="#ctx0" brushRef="#br0" timeOffset="5172.58">9061 2945 0,'0'0'16,"0"0"-16,0 0 0,0 0 15,5 60 1,1 50-16,-1-17 16,-5-38-1,6 5-15,-6 99 16,0-6-16,5-66 15,-5-32 1,6 11-16,-6 49 16,5 11-16,0-39 15,-5-32 1,0-28-16,0-10 16,0-12-16,0-5 15,-5-65 1,0-1-16,-6 11 15,5-16-15,-5-153 16,0 87 0,11 60-16,0-93 15,6-16-15,5 93 16,0 33 0,27-11-16,17-71 15,10-17 1,-4 66-16,-1 38 15,-16 28-15,-12 16 16,1 0 0,0 11-16,5 27 15,23 77-15,-23 6 16,-16-50 0,-17-27-16,-5 16 15,-32 142-15,-1-54 16,0-60-1,5-33-15,-37 32 16,-28 67-16,16-23 16,28-54-1,5-33-15,22-17 16,6-16 0,5 0-16,0-5 15,5-6-15,6 0 16,0 11-1,0 0-15,0 0 16,71 0-16,1 27 16,4 0-1,-5 1-15,23-6 16,-12-6-16,22-5 16,-28 16-1,-5 56-15,-10 32 16,-23-22-1,-16-39-15,-6-26 16,-10-6-16,-1-11 16,-5 0-1,0-11-15,0 0 16,-16-61-16,-17-43 16,-5 28-1,10 21-15</inkml:trace>
  <inkml:trace contextRef="#ctx0" brushRef="#br0" timeOffset="5753.22">8738 2458 0,'0'0'0,"0"0"16,0 0-16,0 0 15,0 0 1,38 0-16,11 0 16,22 0-1,66 0-15,44 0 16,-28 0-16,28 0 15,0 0 1,-55 0-16,21 0 16,7 5-16,-45 6 15,-38 6 1,-16-12-16,-22 1 16,-11-1-16,-11-5 15,-6-5 1,-5 5-16,0 0 15,0 0-15,-65-17 16,-23 6 0,0-16-16,6-6 15,-5 0 1,-1 6-16,28 10 16,11 1-16,10 5 15,17 6 1,17-1-16,5 1 15,5 5-15,-5 0 16,71 27 0,17 6-16,27 0 15,11 5-15</inkml:trace>
  <inkml:trace contextRef="#ctx0" brushRef="#br0" timeOffset="6316.36">10988 2929 0,'0'0'0,"0"0"16,0 0-1,0 0-15,0 0 16,0 0-16,0 0 16,33 5-1,5 6 1,44 71-16,39 82 0,-39-65 16,-22-50-1,17-21-15,-1 4 16,9 56-16,22 49 15,-31-22 1,-21-55-16,8-22 16,-11-16-1,-5-5-15,-12-6 16,-7-6-16,-6 1 16,-9-6-1,-2 0-15,-3-6 16,1-5-16</inkml:trace>
  <inkml:trace contextRef="#ctx0" brushRef="#br0" timeOffset="6648.31">11949 2978 0,'0'0'16,"0"0"-16,0 0 15,0 0-15,-33 22 16,-11 54 0,-27 50-16,2-38 15,-7-39 1,18-16-16,-7 82 16,2 60-16,-9-65 15,26-61 1,10-22-16,12-10 15,10-6-15,8 0 16,6-11 0,11 5-16,6-5 15,18 6-15,26-6 16,21-6 0</inkml:trace>
  <inkml:trace contextRef="#ctx0" brushRef="#br0" timeOffset="7231.04">12950 2940 0,'0'0'0,"0"0"16,0 0-1,28 38-15,5 88 16,0-17-16,-9-43 16,-5-17-1,14 105-15,-5 26 16,21-81-1,-19-50-15,-8-5 16,2 38-16,1 5 16,-3-21-1,-3-33-15,-5-33 16,10-33-16,12-11 16,0 12-1,-3 4-15,16-136 16,-11 5-16,-11 77 15,-5 27 1,3-76-16,22-50 16,-20 83-1,-11 49-15,-5 21 16,-2 12-16,-4 5 16,0 0-1,-2 5-15,0 1 16,-3-1-16,0 6 15,-8-5 1,0 5-16,-3-6 16</inkml:trace>
  <inkml:trace contextRef="#ctx0" brushRef="#br0" timeOffset="7747.45">12592 2502 0,'0'0'0,"0"0"15,0 0-15,44 0 16,2 5 0,34 1-16,32 10 15,27 28 1,7 16-16,1 28 16,-7-6-16,-3-27 15,-55-28 1,-25-16-16,-10 0 15,13 0-15,-8-6 16,-14 1 0,-13-6-16,-8-6 15,-9-10-15,-14-28 16,-18-49 0,-15-6-16,-7 28 15,-31 27 1,-2 12-16,-20 10 15,20 5-15,19 12 16,-12-1 0,12-5-16,8 0 15</inkml:trace>
  <inkml:trace contextRef="#ctx0" brushRef="#br0" timeOffset="18636.97">10090 8356 0,'0'0'15,"-11"33"-15,-5 33 16,-12 21-16,6-15 16,-27-20-16,5-20 15,0-7 1,1-9-16,-18 6 15,-4 60-15,-1 69 16,17-44 0,16-50-16,6-24 15,-34 63 1,-10 101-16,22-85 16,16-54-16,-11 76 15,17 57 1,-12-87-16,18-32 15,21 116-15,-17-34 16,34-75 0,-1-24-16,11 73 15,17 53-15,0-71 16,16-48 15,-11-23-31,1 37 16,37 86-16,6-28 0,-16-60 15,11-33-15,-23-19 16,-10-8 0,44 10-16,10 17 15,28 33-15,-11 6 16,0 2 0,-6-17-16,1-21 15,-28-19-15,22-6 16,33-3-1,-44-16-15,11-2 16,13-15 0,28-21-16,-33-20 15,12-29-15,-4-1 16,6 28 0,-50 30-16,-21 14 15,27 2-15,17-27 16,40-123-1,-46 24-15,-38 77 16,16 27-16,-5-16 16,13-126-1,6 31-15,-44 81 16,-19 30 0,-3-73-16,0-63 15,-11 73-15,-8 44 16,0-27-1,-3-99-15,-8 61 16,-3 54-16,-2 9 16,-9-94-1,1-18-15,-1 76 16,0 43 0,-27-13-16,-19-106 15,-6 4-15,-16 72 16,30 50-16,11 18 15,3 0 1,-36-49 0,-30-73-1,3 23-15,2 51 0,31 37 16,-20 14-16,0 8 16,-24 1-16,16 7 15,-8 1 1,-11-3-16,-24 2 15,32 3 1,-8 3-16,-8 0 16,-19 0-16,27 3 15,-28 0 1,-21-3-16,33 0 16,-6 0-16,-6 3 15,1 21 1,11 56-16,-17 54 15,44-30-15,22-50 16,16-23 0,22-15-16,22-8 15,6-2 1</inkml:trace>
  <inkml:trace contextRef="#ctx0" brushRef="#br0" timeOffset="20506.54">20913 3492 0,'0'0'0,"0"0"16,0 0-16,0 0 15,-27-16 1,11 11-16,-1-1 16,-5 1-16,-2-1 15,-4 1 1,-13 5-16,-3-6 15,1 6 1,-1-5-16,-25 5 16,-13-6-1,-30 12-15,3 10 16,-20 88-16,-16 60 16,30-76-16,14-44 15,24-11 1,-33 131-16,-5 11 15,28-98-15,-20 43 16,3 121 0,41-143-16,-44 154 15,17-66-15,22-60 16,-20 159 0,47-165-16,14 154 15,13-126-15,17-22 16,8 115-1,41-107-15,13 52 16,50 79 0,-38-163-16,11-9 15,57 167-15,8-126 16,-49-82 0,38 8-16,69 145 15,-55-57-15,17-77 16,-15-41-1,12-13-15,30-1 16,-6 17 0,-8-5-16,14 2 15,3-30-15,-1-11 16,6-17 0,17 6-16,-69 14 15,24 3-15,4-1 16,8-51-1,35-165-15,-58 110 16,-65 71-16,33-30 16,55-195-1,-94 168-15,-29 40 16,43-180-16,-32 96 16,-26 79-1,12-143-15,-6 31 16,-27 99-16,-8-102 15,-9-3 1,-10 93-16,-12-87 16,1-22-1,-28 93-15,-3-49 16,-16-93-16,6 136 16,-12 17-1,-16-148-15,14 104 16,11 72-16,-36-61 15,-27-99 1,2 110-16,34 66 16,-12 5-16,-30-98 15,-43-44 1,54 98-16,0 44 16,0 23-16,-18-1 15,7-6 16,-46-15-31,-23-18 0,26 7 16,-12 21-16,15 22 16,2 22-16,-28 33 15,4 10 1,-7-10-16,4-17 16,49-16-16,-19 0 15,-17 0 1,8 66-16,-29 120 15,38-93 1,27-55-16,0-27 16,-8-5-1</inkml:trace>
  <inkml:trace contextRef="#ctx1" brushRef="#br0">9957 8105 0,'18'-26'78,"-9"-71"-62,-9 52-1,17-7-15,1-81 16,0 63-16,-18 26 15,17-9-15,18-18 16,-17 27-16,0-26 16,-9 43-1,26-26-15,0-44 16,36 0 0,-10 0-1,19 18-15,-54 35 16,54-27-1,308-202 32,-97 167-15,-27 71 14,10 35-30,-80 26 15,167 36-15,-317-62 0,124 35-1,-71-17-15,-53-1 16,44-17-16,36 36 15,-1-1 1,-52-18 0,8 10-1,-52-27 1,26 35-16,17-17 0,-61-9 16,35 8-16,-18 1 15,27 0-15,-9-10 16,9 28-16,27-1 15,-36-17 1,26-1-16,-43-17 16,26 9-16,-9 9 0,62-1 31,-80-17-15,45 0-16,-45 0 0,36 0 15,-36 0 1,1-8-16,8-1 15,9 9 1,-17-18-16,17-17 16,0 8-16,-9-8 15,-8 9-15,61-71 16,-26 26 0,-18-8-1,9 26-15,-36 26 16,71-96-1,-44 17 17,1 27-32,-10-1 31,-18 45-15,10-62-1,17-27 1,-26 63-1,8-27 1,62-221 15,-70 247-15,-9-8 0,8-10 15,-17 71-16,0 1-15,18 8 0,-18 8 172,9 10-156,17 53 0,18 17-1,9 18 1,-17-45-1,17 19 17,-27-54-17,-17-26 95,17 18-95,18-18-15,0 0 16,27 0-16,-44 0 16,34 0-16,36 0 15,-53 0 1,71-9-1,8-26-15,-52 17 16,44 9 15,-62-8-31,8-1 16,63-35-16,-98 53 16,45-35-16,-45 35 15,115-53 1,-70 18-16,-45 17 15,45-17-15,52-1 16,-17-8 0,-79 27-1,43-19-15,-8 19 16,0-19-16,-9 19 16,17-1-16,-43 9 15,43-8 1,-43-1-16,26 0 15,-27 10-15,62-10 16,-8-17-16,34-1 16,-61 19-16,-9-1 15,9 1 1,115-36-16,-124 35 16,9 0-16,106-35 15,-80 36 1,18-10-1,62-8 1,35-18 15,-97 35-15,114-34 0,-131 34 15,96 9 0,89-26 16,-186 17-31,18 18-1,-26 0 1,-1 0-16,204 0 47,-133 0-32,-44 9 1,0 9 0,53 26 30,-115-35-14,-9-1-17,19 19 17,-37-1-32,116 89 46,26 8-14,-71-26-17,-35-8 48,-26-63-48,-18-8 1,26 61 0,-26-44 15,9-26-31,-9 9 16,0-9-1</inkml:trace>
  <inkml:trace contextRef="#ctx1" brushRef="#br0" timeOffset="3118.68">15522 3722 0,'0'17'47,"0"1"-47,0 35 31,0 35-15,0-17-16,9 61 15,9 27 1,-1-71 0,-17-35-16,0 167 62,0-237 110,0-116-156,0 107-1,0-9-15,0-80 16,0 27 0,0 17 15,0 27-31,0 27 15,0-72 17,0 72-32,0 8 0,0-35 15,0 26-15,0-8 16,9-10 0,-9 10-1,0 0-15,18-1 16,-9-17-1,-9 18-15,17-19 16,-8 10 0,-9-9-1,18 35-15,-18 0 16,0-8-16,9 17 16,-9-9-16,0-9 15,17 9-15,-8-8 31,-9 8-15,18 9 0,-1 0-1,1 0 1,17 0 0,18 0-16,-44 0 0,0 0 15,8 0-15,36 35 31,-35-26-31,8 18 16,-17-10-16,9-8 16,-9-9-16,-9 18 0,17-9 15,10 35 1,-27-36-16,9 19 16,8-9-16,-8 34 15,9-16 1,-10 25-1,-8-34 1,0-18-16,0 8 0,0 19 16,-17 25 31,-54 10-32,45-53 1,-9-1-16,-1 10 15,-25-10 1,8-8 0,26 9-1,18-18 1,-17 9 0,8-9 30,9 0-14,1 0-1,-10 0 0,9 0 0,-8 0 94,17-18-109,-9 18 0,-9 0-1,9 0 63,0 0-46,-8 0-17,8 0 1,-9 0-16,9 0 31,27 0 94,62 9-94,-45-9-31,18 17 16,-27-17 0,-8 9-1,-9-9-15,8 0 16,-8 9 0,9-9-1,-9 18-15,17 8 31,115 168 1,-44-70-1,-88-107-15,9 1-1,-18-9 16,8-9-15,10 17-16,-18-8 16,9-9-16</inkml:trace>
  <inkml:trace contextRef="#ctx1" brushRef="#br0" timeOffset="4349.14">15972 10848 0,'0'18'94,"0"343"-63,0-334-31,0 114 16,18 62-16,-18-27 15,0 97-15,26-96 16,-8 308 78</inkml:trace>
  <inkml:trace contextRef="#ctx1" brushRef="#br0" timeOffset="5061.6">15866 10866 0,'27'0'16,"-54"0"-16,89 0 0,8 0 31,27 0-15,-52 0-16,113 0 15,19 0 16,-116 0 16</inkml:trace>
  <inkml:trace contextRef="#ctx1" brushRef="#br0" timeOffset="5901.79">16016 11774 0,'18'0'63,"61"0"-32,-8 0-31,61 0 16,9 0-1,-97 0 1,44 18-16,27-18 16,-89 0-16,1 0 15,-9 0-15,-10 0 16,10 0-1</inkml:trace>
  <inkml:trace contextRef="#ctx1" brushRef="#br0" timeOffset="7770.73">17224 12136 0,'0'-9'47,"-17"9"-16,-1 0-15,0 0-1,10-18 1,-10 18-16,9 0 15,-8 0-15,8 0 16,-18 9-16,10-9 16,8 0-16,-18 9 15,19 8 1,-10-17-16,9 9 0,-35 9 31,9-9-15,26-1-1,-18 10-15,10-18 16,8 9-16,-9 9 16,9 8-1,9-17 1,0 17 0,0-17-16,0 53 46,45-18 1,-37-44-47,1 9 16,9 8-16,8-17 0,18 9 16,-17-9-1,-1 0 1,27 0-1,-9-35 1,-8 17 0,-28 9-16,19-17 15,-18 17 1,8-17-16,-8 8 16,9-17-1,-9-9 1,-9-9-1,0 26 1,0-8-16,0 0 31,0 17-31,0 9 16,0 1 31,0 16 62,35 133-78,-35-96-15,35 149-16,-17-62 16,-1-62-1,-17-8-15,0-9 16,18 35 0,0-8-1,-18-72-15,0 19 16,9 43 15,-9-43-15,0-9-1,-18-1-15,9-8 16,-9 9-16,-8 8 16,17-17-16,-17 9 15,17-18 1,-79 26-1,35-26 17,26 0-32,1 0 0,-27-9 15,44 9 1,-44-26-16,36 26 16,-19-27-1,10 10 1,8 17-1,9 0-15,-8-9 16,-1-9 0,18 9-16,-18 9 15,10 0-15,8-8 16,-18 8 0</inkml:trace>
  <inkml:trace contextRef="#ctx1" brushRef="#br0" timeOffset="8625.4">18221 11095 0,'9'0'156,"0"0"-156,8 0 16,98 0 15,-62 0-31,61 0 16,-25 0-16,61-9 31,-62-9 0,-79 18 16</inkml:trace>
  <inkml:trace contextRef="#ctx1" brushRef="#br0" timeOffset="9320.91">18309 11474 0,'27'0'78,"17"0"-63,-18 0 1,477 0 62,-450 0-62,-44 0 15</inkml:trace>
  <inkml:trace contextRef="#ctx1" brushRef="#br0" timeOffset="11169.41">19985 10107 0,'17'0'109,"-17"18"-109,27 88 31,-27-80-31,0 0 16,0 1-16,0 43 16,0 1-16,0-18 15,0 0 1,0 0 15,0-62 110,-18-115-126,18 63 1,0-151 15,0 0-15,9 160-16,-9 25 15,9-26-15,-9 9 16,18 18-16,-18 8 16,17 9-16,-8-9 15,-9 10 1,9 8 78,35 26-79,-18 9 1,27 9 0,-17 9-16,25 27 15,28 17 1,-89-62-16,26 9 15,-8 18-15,-1-18 16,-8-35 0,-9 8-16,0 10 15,18-36 157,-9-26-156,26 0-1,27-62 1,-27 26-16,0 18 16,27-26-1,-9 17 1,-18 35-16,-17-8 16,-1 26-16,-8 9 15,0 0 79,-9 18-78,18 8-16,-10-17 15,63 106 1,-27-18-1,-9 18 1,9 132 15,-26-203-15,-18-36-16,18 37 16,-18-1-1,0-9 1,0-26-16,0 8 15,0-8-15,0 9 16</inkml:trace>
  <inkml:trace contextRef="#ctx1" brushRef="#br0" timeOffset="11887.37">21317 10522 0,'8'0'31,"10"0"1,-9 17-1,-9-8-31,18 141 31,-18 185 16,0-308-16,0-36 125</inkml:trace>
  <inkml:trace contextRef="#ctx1" brushRef="#br0" timeOffset="13731.66">21599 9834 0,'17'0'15,"10"123"17,-9-43-1,-18-19-31,0-8 16,17 79-16,-17-87 15,18-10 1,-18 27-16,9 35 15,-9 17 1,0-61 0,0-35-16,17-18 15,-17 9-15,-9-27 125,-17-97-93,8 18-17,1-35 1,-1 35-16,18 71 15,0-1-15,0-26 16,-18-9-16,18 27 16,0-27-16,0-17 15,0 53-15,0 17 16,9-18 0,-9 18-16,9 9 15,9 0 95,-1 9-79,1 18-31,44 61 15,-27-44 1,9 27 0,53 43 15,-97-96-15,27 26-16,8 9 15,-17 17 1,-10-61-16,10 44 15,8 9 1,-26-53-16,0 17 16,9-26-1,-9-17 110,0-10-109,0 1-16,0-133 16,18 44-1,0 71-15,17-79 16,0 26-1,-8 61 1,-19 19 0,10 8-16,-9-9 15,-9 9 1,9 9-16,8 0 78,10 27-62,-18-1-1,26 10-15,0 17 0,-8-9 16,43 79 0,-35-52-16,18 26 15,-26-36 1,-10-34-1,-17-1-15,18 10 16,-18-28-16,9 10 16,-9-9-16,0 17 15,9 1 1,-9 8 15,0-17 0</inkml:trace>
  <inkml:trace contextRef="#ctx1" brushRef="#br0" timeOffset="15817.08">22737 10592 0,'8'0'0,"10"0"32,-9 0-17,0 0 17,8 0 108,-8 18-140,18-9 16,-10 8-1,-8-17 1,-9 9 31,9-9 31,8 27-62,-8-19-1,-9 10 1,0 8-16,0 10 16,0 25-1,-17-34 1,-1-9-1,9 8-15,-35 18 16,18-9 15,8-17-15,9-9 15,0 0-31,18-9 203,9 0-203,-9 0 16,35 0-16,9 0 16,-18 0-1,-26 0-15,8 0 16,-8 0-16,9 0 469,-18-18-469,17 18 31,1 0 0,-9 0 16,9 0-16,-10 0 16,10 0-16,-9 0 1,0 0-17,8-9 16</inkml:trace>
  <inkml:trace contextRef="#ctx1" brushRef="#br0" timeOffset="17589.27">23998 9754 0,'-9'-17'31,"-106"17"16,89 0-47,-274 53 63,273-36-63,-158 133 47,97 9-16,53-44 0,26 149 16,9-167-16,9-44 16,-9-35-31,17-18-16,54 44 47,26-27-16,53-8 0,-80-44 16,-52-18-16,-18 44-31,-18-79 32,-52-18 14,35 89-30,26-10 0,-35 9 15,0-17 0,61 35 141,10 0-156,-1 0-1,45 0 1,-18 0 0,52 0-16,-52 0 15,-9 0-15,1 0 16,-10 0-16,9 0 15,-35 0 1,17-9 0,-35 9 156,-35 0-172</inkml:trace>
  <inkml:trace contextRef="#ctx1" brushRef="#br0" timeOffset="18966.82">19544 11492 0,'9'-18'47,"44"9"-16,8-8-31,-8 17 16,-26-18-16,17 18 15,44 0-15,35 0 16,-61 0-16,123 18 16,239 26-1,-213-27-15,54-17 16,-177 0-1,300 27 1,-97-27-16,-194 17 16,18-17-16,8 0 15,195 0-15,96 0 16,-299 0-16,123 0 16,27 0-1,-168 0-15,626-167 63,-705 167-32</inkml:trace>
  <inkml:trace contextRef="#ctx1" brushRef="#br0" timeOffset="21188.66">21608 12594 0,'0'9'31,"0"17"-15,0 19-1,0-19-15,0 62 16,0 53-1,0-97 1,0-17-16,-27 70 16,27-35-16,0-18 15,0 26-15,0 45 16,0-27-16,0-61 16,0 43-16,0-26 15,0 18-15,0-18 16,0-9-1,-9-35 1,9 44 47,-8-44 15,-63-361-16,71 334-62,-18-131 16,18-19-1,0 133-15,0-26 16,0 43-16,9-61 16,-9 35-16,18-9 15,-1 27-15,10-44 16,8 35 0,-8-18-1,-19 53 1,37-35-16,-45 35 15,17 9-15,18-26 16,-8 8 0,26 0-1,-36 18 1,10 0 0,-18 0-16,8 0 15,1 0 1,0 9-16,8 0 15,203 106 48,-202-71-32,-18-35-15,-9-1-16,17 36 15,-17 1 1,0 34 0,-61 124 46,-1-150-46,9-36-16,-9 10 15,-123-10 48,176-17-63,-8 0 16,8 0-16,-9 0 31,9 0 63,0 0-63,9 9 94,0 9-78,89 70-16,-10-35-31,-70-44 16,35 35-16,9-9 15,-9 0-15,-9-8 16,-8 8-16,-10-35 0</inkml:trace>
  <inkml:trace contextRef="#ctx1" brushRef="#br0" timeOffset="23776.74">22287 11800 0,'9'0'438,"17"0"-407,0 0-31,19 0 16,-19 0-16,18 0 0,-9 0 15,18 0 1,-35 0-16,35 18 16,-27-18-1,-17 9 126,-9 17-125,0-8-1,0 8-15,-17 1 31,17-18-31,-45 35 16,37-35-16,-98 105 63,88-105-17,27-9 111,167 0-126,-87 0-31,34 0 16,-35 0-16,71 0 15,-115 0-15,9 0 16,-18 0-1</inkml:trace>
  <inkml:trace contextRef="#ctx1" brushRef="#br0" timeOffset="30796.15">6729 14146 0,'9'0'31,"9"0"-15,167 0 31,423 0 0,-511 0-32,-70 0-15,17 0 0,-26 0 16,-27 0 140,-44 36-140,18-10-16</inkml:trace>
  <inkml:trace contextRef="#ctx1" brushRef="#br0" timeOffset="31708.76">6906 14605 0,'17'0'109,"636"88"-46,-512-88-47,-123 0-16,114 18 62</inkml:trace>
  <inkml:trace contextRef="#ctx1" brushRef="#br0" timeOffset="33800.15">9931 14067 0,'-18'-9'110,"-8"9"-95,-19-17-15,-149-19 32,80 36-17,87 0-15,-131 0 16,69 0-16,63 0 16,-9 0-16,-36 9 15,36-9 1,-18 44-1,26-26 1,1-1 0,-27 36-16,-62 88 31,27 186 47,88-274-62,0-27-1,27 133 17,-18-133-17,26 54 1,-9-36-1,-8-18-15,-18-8 16,35 17 0,-35-17-16,18-9 15,-9-9-15,35 26 16,9 1 0,44-10-1,17 1 1,-17 0-16,-70-18 15,70 17 1,-62-17-16,27 0 16,-53 0-1,-1 0 1,10 0-16,-9-26 16,35-54 30,-35-8-14,-9 79-17,0-8-15,0 8 16,-18-26 31,-17 8-16,17 9-31,-70-17 63,62 18-63,-36 8 31,35-9-16,19 18 48,-10 0-32,27 0 110,105-9-110,-43 9-31,-27 0 16,27-17-16,-45 17 15,36 0-15,52 0 16,-61 0 0,-8 0-16,-10 0 15,53 0 32</inkml:trace>
  <inkml:trace contextRef="#ctx1" brushRef="#br0" timeOffset="36286.32">10504 14649 0,'0'9'47,"0"53"-31,0-18-1,0 53 1,-18 0 0,18-27-1,-17-26-15,17 1 16,0-10-16,-18 27 15,18-54 1,0 1-16,0-35 172,53-142-141,-27 133-31,-8-9 16,17-53-16,159-230 47,-53 178 31,-132 157-16,18 19-30,-18-18-32,26 35 15,9 35 1,-26-35-16,17 62 15,-35-62 1,9 35-16,-9-34 16,0-37-16,0 19 15,0-10-15,0 10 16,0-18 0,0 8-16,0 19 46,0-45 79,17-9-109,133-273 31,-106 238-47,62-88 47,-97 124-16,9 17 32,-10 0-17,10 8-46,79 89 47,-44-44-47,26 97 32,-8 132 46,-71-273-63,18 106 17,-18-27-1,0-70-16,0-9-15,0 8 32</inkml:trace>
  <inkml:trace contextRef="#ctx1" brushRef="#br0" timeOffset="38002.4">11994 15328 0,'18'0'63,"9"0"-16,-19 0-32,36 0 1,9 0-1,-9 0 1,-26 0-16,17 0 16,-8 0-1,-1-9 1,1 1 0,-18-37-1,-9 37-15,0-1 16,17-35 15,-17 35-31,0-9 0,-17-26 63,-36 27 46,17 17-78,-87 35 47,105-26-78,-43 26 63,34 9-48,-8 18 48,35-1-16,9 45 0,17-70-16,-26-19 16,9-17-47,-9 9 15,141 70 48,-106-70-47,71 27 15,-62-36-16,9 0-15,18 17 32,-36-17-32,9 0 31,-17 0 0,-10-9 16</inkml:trace>
  <inkml:trace contextRef="#ctx1" brushRef="#br0" timeOffset="38909.8">13300 14764 0,'17'0'47,"-8"0"-31,9 0-1,17 0 17,-26 0-17,282-18 63,-282 18-78</inkml:trace>
  <inkml:trace contextRef="#ctx1" brushRef="#br0" timeOffset="39967.3">13150 15152 0,'9'0'31,"8"0"63,-8 0-63,9 0-16,17 0 1,-9 0 0,1 0-16,61 0 15,-17 0 1,-10 0 0,-17 0-1,-8 0 1,-19 0 31</inkml:trace>
  <inkml:trace contextRef="#ctx0" brushRef="#br0" timeOffset="77732.12">26120 13174 0,'0'0'15,"0"0"1,0 0-16,0 0 16,0 0-16,0 0 15,0 131 1,3-24-16,2-42 15,-2 50-15,5 110 16,-2-108 0,-4-54-16,-2 9 15,0 34-15,0-4 16,0-29 0,3-42-16,-3-31 15,0 0-15,22-80 16,-3 47-1,8 6 1</inkml:trace>
  <inkml:trace contextRef="#ctx0" brushRef="#br0" timeOffset="78189.17">26604 13376 0,'0'0'16,"-32"71"-16,-7-13 16,-2-15-1,-16-10-15,16-14 16,8-5 0,11-6-16,5-2 15,7-1-15,1-2 16,4 0-1,2 0-15,3-1 16,8 1-16,9 5 16,18 20-1,26 37-15,18 34 16,-13 2-16,-17-32 16,-19-31-1,-8-16-15,-8-9 16,-3-4-16,-3 2 15,-3 0 1,-2 2-16,0-2 16,-3-5-16,0-4 15,0-2 1,0 0-16,0 0 16,-3 0-1,0 0-15</inkml:trace>
  <inkml:trace contextRef="#ctx0" brushRef="#br0" timeOffset="78998.39">26985 13661 0,'0'0'0,"0"0"16,3 38-16,-1 47 15,1 13-15,0-29 16,-3-25 0,-3-17-16,3-8 15,0-5 1,0-6-16,0 0 16,0-2-16,0-1 15,6 1 1,2-1-16,3 3 15,-3-8 1,-8 0-16,49-106 16,-13 7-16,-6 31 15,-3 21-15,-5 20 16,14 5 0,-3 5-16,-3 9 15,-3 14 1,11 43-16,-5 50 15,-11-9-15,-14-38 16,-5-22 0,0-11-16,-3-8 15,0-3-15,0 0 16,0-2 0,0-3-16,0-1 15,0 1-15,3 0 16,8 2-1,5 1-15,0-12 16,15-26-16,15-48 16,1-5-1,-9 25-15,-5 27 16,8 9 0,-8 13-16,-9 13 15,4 20-15,2 30 16,-8 25-1,-9-20-15,-4-21 16,-7-14-16,-2-8 16,0-3-1,0-1-15,0 1 16,0-2-16,0-4 16,0-2-1,0 0-15,0-1 16,0 1-1,0 0-15,0-6 16,0-35-16,3-72 16,5-70-1</inkml:trace>
  <inkml:trace contextRef="#ctx0" brushRef="#br0" timeOffset="79777.1">27855 12199 0,'0'0'16,"0"0"-16,0 0 15,0 0 1,0 0-16,0 0 16,0 0-16,0 0 15,0 0 1,0 0-16,0 0 16,61 0-1,-15 0-15,3 0 16,20 0-16,-3 0 15,-9 0 1,-13 0-16,-3 3 16,-8 11-16,0 32 15,-14 44-15,-22 6 16,-11-30 0,-27-17-16,3-16 15,8-11 1,2-8-16,9-3 15,6-6-15,2 0 16,2-2 0,7 0-16,2 0 15,2-1-15,15 1 16,10 0 0,12 0-16,15 2 15,-7 3-15,-12 9 16,-7 10-1,-14 22-15,-14 23 16,-17 10 0,-10-14-16,-25-16 15,8-19-15,6-11 16,7-8 0,10-4-16,4-4 15,6-1-15,3-2 16,3 0-1,2 0-15,0-1 16,3-2-16,0 0 16,0 0-1,0 0-15,3 0 16</inkml:trace>
  <inkml:trace contextRef="#ctx0" brushRef="#br0" timeOffset="80435.75">25939 14635 0,'0'0'0,"0"0"15,0 0 1,52 0-16,6 0 16,59 0-16,56 0 15,-1 0 1,88 0-16,-52 0 15,63 0 1,-54 8-16,65 6 16,-69 5-1,3 6-15,-18 5 16,-40 0-16,-18-3 16,-31-10-16,-29-1 15,-28-8 1,-22-2-16,-11-3 15,-8-3-15,-6-3 16,-5 3 0,0 0-16,0 0 15,-101-44 1,19 25-16,-19-8 16</inkml:trace>
  <inkml:trace contextRef="#ctx0" brushRef="#br0" timeOffset="81186.64">27190 15297 0,'0'0'15,"0"0"-15,0 0 16,0 0-16,0 0 15,0 0 1,0 0-16,-33-49 16,-10 19-1,-15 5-15,-24 4 16,5 7 0,14 8-16,3 15 15,-25 23-15,6 37 16,16 32-16,27-24 15,20-31 1,13-21-16,20-9 16,5-2-1,10 0-15,9-3 16,28 0-16,10-3 16,23 3-1,-23 5-15,-13 12 16,-12 15-1,-4 23-15,-15 19 16,-16-11-16,-10-28 16,-9-18-1,-6-9-15,-5-5 16,-24 2-16,-12-2 16,-30 2-1,3-2-15,9-3 16,7-6-16,12-5 15,-12 0 1,12 0-16,13 0 16,8 0-16,9 0 15,8 0 1,10 0-16,4 0 16,2 0-16,11 0 15,14 0 1</inkml:trace>
  <inkml:trace contextRef="#ctx0" brushRef="#br0" timeOffset="81789.2">27478 15122 0,'0'0'16,"0"0"-16,0 0 15,0 0-15,0 0 16,35-2-1,-5-1-15,25-3 16,8 4-16,0-1 16,-5 3-1,2 3-15,-19-1 16,-14 1 0,-19-3-16,-8 0 15,0 0-15,0 0 16,0 0-1,-74 25-15,14 40 16,0 34-16,19-14 16,19-33-1,11-19-15,8-14 16,6-6 0,8 1-16,27 0 15,20 0 1,27-3-16,-11-3 15,-14-6-15,-14 1 16,-10 3-16,8-1 16,-9 1-1,-5-4-15,-5 4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4:54.45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98,'0'267,"1"221,-1-471,1 35,7 54,-6-132,0-456,-3 246,4 163,-1 63,-1 1,1 0,1 0,-1 0,8-14,-7 15,0-1,0 1,2-16,-3 15,0 0,1-1,5-13,-7 21,0 0,1-1,-1 1,1 0,-1 0,1 0,0 0,0 0,0 0,0 0,0 1,0-1,0 1,1 0,-1-1,0 1,4-1,2 0,1 0,0 0,-1 1,16 0,38 3,-50-1,30 3,0 1,0 2,-1 2,51 18,-90-26,0-1,0 1,1 0,-1 0,0 0,0 0,0 1,0-1,0 0,0 1,0 0,0-1,-1 1,1 0,-1 0,1 0,-1 0,0 0,0 0,0 0,0 1,0-1,0 0,0 0,-1 1,1-1,-1 1,0-1,0 0,0 4,-2 67,0-18,2-50,-1 1,1-1,-1 1,-1-1,1 0,0 1,-1-1,0 0,-1 0,-2 5,0-3,1 0,-1-1,-1 1,1-1,-1-1,-7 7,-8 2,-1 0,0-1,-31 13,52-25,-28 13,-1-1,0-1,-40 9,56-19,-30 2,32-4,0 1,0 0,-21 5,29-4,-1-1,1 0,0 1,1 0,-8 5,10-7,1 1,-1-1,0 1,1-1,-1 1,1-1,0 1,-1-1,1 1,-1 0,1-1,0 1,-1 0,1-1,0 1,0 0,-1 1,1-1,1-1,-1 1,0 0,0 0,0 0,1-1,-1 1,0 0,1 0,-1-1,1 1,-1 0,1-1,-1 1,1 0,0-1,-1 1,1-1,1 2,4 1,0 0,0 0,0 0,1 0,-1-1,1 0,8 1,14 4,42 11,-48-13,33 11,-42-10,-1 0,21 12,-27-14,-1 1,1 0,-1 0,0 1,0-1,6 10,-6-7,89 126,34 70,-115-184,1-1,0 0,1-1,1-1,34 26,63 46,-94-74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2-01T19:01:38.78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2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1" timeString="2021-02-01T19:02:22.431"/>
    </inkml:context>
  </inkml:definitions>
  <inkml:trace contextRef="#ctx0" brushRef="#br0">1254 3919 0,'0'0'0,"0"0"0,0 0 15,0 0 1,0 0-16,0 0 16,0 0-16,0 0 15,0 0 1,-28 0-16,17 33 15,-11 71-15,12 6 16,4-44 0,1-28-16,-1-11 15,6-10 1,-5-1-16,5 11 16,-6 28-16,1 11 15,5 10 1,0-15-16,0-12 15,0-11-15,-6-16 16,1-11 0,-1-5-1</inkml:trace>
  <inkml:trace contextRef="#ctx0" brushRef="#br0" timeOffset="485.16">1681 3575 0,'0'0'15,"11"32"-15,5 23 16,28 16 0,-11-16-16,-6-22 15,-5-11-15,-6-11 16,1 5-1,5 55-15,-6 77 16,1-44-16,-12-44 16,-5 28-1,0 104-15,-11-67 16,6-53-16,-6-7 16,-17 100-1,23-12-15,-1-71 16,-15-33-16,10-16 15,0-17 1,16 1-16,1-12 16,-1 6-1,1-11-15,-6 0 16,0 0 0</inkml:trace>
  <inkml:trace contextRef="#ctx0" brushRef="#br0" timeOffset="4399.96">3186 3919 0,'0'0'0,"0"0"15,0 0-15,0 0 16,0 0-16,0 0 16,0 0-1,0 0-15,0 0 16,0 0-1,0 0-15,0 0 16,0 0-16,0 0 16,-44 0-1,23 0-15,-12 0 16,0 0-16,0 0 16,0 0-1,-32 22-15,-23 104 16,0 22-1,34-77-15,21-38 16,0 16-16,0 94 16,22-12-1,11-60-15,6-27 16,10-17-16,6-5 16,22 0-1,-1-5-15,-4-6 16,-1-6-16,22 6 15,6-6 1,-17-5-16,1 0 16,-12-5-1,11 5-15,-11-5 16,-10 5-16,-6 0 16,-6 0-1,-10 0-15,-1 5 16</inkml:trace>
  <inkml:trace contextRef="#ctx0" brushRef="#br0" timeOffset="5152.96">3767 4407 0,'0'0'16,"0"0"-16,0 0 15,-33 0-15,16 11 16,-5 11 0,-5 32-16,-6 28 15,11-5 1,11-17-16,6-21 15,5-12-15,5-11 16,6 1-16,22-1 16,0-5-1,-6 0-15,6-11 16,11-5 0,22-45-16,10-54 15,-15 6-15,-29 38 16,-15 27-1,-12 16-15,-10 6 16,-1 0-16,-10 6 16,-11-6-1,-1 6-15,-5-1 16,6 1-16,5-1 16,-11 6-1,6-5-15,21 5 16,6 0-1,0 0-15,0 0 16,0 0-16,11 0 16,17-6-1,16 6 1</inkml:trace>
  <inkml:trace contextRef="#ctx0" brushRef="#br0" timeOffset="5668.49">4440 4407 0,'0'0'0,"0"0"16,0 0-16,0 0 15,0 0 1,-22 27-16,11 17 16,-5 38-16,-1 6 15,12-28 1,-1-16-16,1-23 16,10-4-1,6-1-15,11 1 16,0-6-16,5 0 15,1-6-15,27 6 16,-12-11 0,-4-16-16,15-61 15,-4-38 1,-23 38-16,-16 34 16,-5 15-16,-1 17 15,-10 0 1,-1 0-16,-16 0 15,-11 0 1,-10 6-16,-7-6 16,-10 6-16,11-1 15,16 1 1,6 5-16,10 5 31,6 6-15,11 5-16,0 1 0,17-6 0,10-6 15</inkml:trace>
  <inkml:trace contextRef="#ctx0" brushRef="#br0" timeOffset="6320.03">5059 4494 0,'0'0'16,"-6"60"-1,-5 23-15,6-18 16,-1-26-1,6-12-15,-5-5 16,5-11-16,-6 0 16,6 0-1,0-6-15,0 1 16,0-1-16,0-5 16,0 6-1,0-6-15,0 0 16,0 0-16,11-148 15,0 66 1,6 27-16,15 17 16,-4 10-1,-1 1-15,1 0 16,4 5-16,7 0 16,-1 11-1,6 5-15,0 6 16,-6 6-16,0-1 15,6-5 1,-11 6-16,0-6 16,-17 0-16,1 0 15,-1 0 1,-5 0-16,-5 0 16,4 0-16,-4 0 15,5 0 1,-6 0-16,6 0 15,0 0 1,11 0-16,0 0 16</inkml:trace>
  <inkml:trace contextRef="#ctx0" brushRef="#br0" timeOffset="6901.24">6269 4407 0,'0'0'0,"0"0"16,0 0-16,0 0 15,0 0-15,0 0 16,0 0-1,-50 0-15,17 0 16,-10 5-16,-18 17 16,-21 44-1,11 43 1,11-16-16,27-38 0,17-17 16,5-21-1,5-6-15,1 0 16,16-6-1,0 6-15,11-5 16,10-1-16,29 1 16,-1-1-1,-5 0-15,-6 1 16,17-6-16,10-27 16,34-116-1,-23 12-15,-21 10 16</inkml:trace>
  <inkml:trace contextRef="#ctx0" brushRef="#br0" timeOffset="7312.09">6509 3870 0,'0'0'15,"0"0"1,0 0 0,0 0-16,0 0 15,0 0-15,-5 39 16,5 65-16,-5 16 16,-1-38-1,1-38-15,5 27 16,-6 104-16,1-32 15,5-72 1,0-33-16,5-11 16,-5-10-16,6-1 15,5-5 1,10 0-16,-4 0 16,-1-5-1,1-1-15,-1 1 16,11-1-1</inkml:trace>
  <inkml:trace contextRef="#ctx0" brushRef="#br0" timeOffset="7589.78">6964 4407 0,'0'0'15,"0"0"-15,0 0 16,0 0 0,5 76-16,-5 28 15,6-16-15,-1-33 16,-5-23 0,6-10-16,-1-5 15,-5-6 1,17 0-16,-6 0 31,-11-6-31,0 1 0,0-6 16,-6 5-16</inkml:trace>
  <inkml:trace contextRef="#ctx0" brushRef="#br0" timeOffset="7780.6">6898 3919 0,'0'0'0,"0"0"15,0 0-15,28 0 16,4-5 0,1 0-16,6-12 15,-7 6-15,7 6 16</inkml:trace>
  <inkml:trace contextRef="#ctx0" brushRef="#br0" timeOffset="8249.94">7380 4407 0,'0'0'0,"0"0"16,5 137-1,1-33-15,-1-39 16,1-26-16,-1-12 15,1-5 1,-1-11-16,6 0 16,-5 0-1,16-6-15,-6-10 16,11-56-16,12-54 16,-12 33-1,-5 39-15,-6 15 16,1 6-16,-6 6 15,16 5 1,1 0-16,-7 0 16,7 6-16,-6 5 15,5-6 1,-5 6-16,0-5 16,0 5-1,0 0-15,5 32 16,6 51-1,11 26-15,-22-27 16,-6-38-16,-5-17 16,0-10-16,-6-6 15,1-6 1,-1 6-16</inkml:trace>
  <inkml:trace contextRef="#ctx0" brushRef="#br0" timeOffset="8881.58">8601 4407 0,'0'0'0,"0"0"16,0 0-1,0 0-15,0 0 16,0 0 0,-28 0-16,7 0 15,-18 0-15,1 0 16,-6 5 0,-27 61-16,22 54 15,21-21 1,17-44-16,6-28 15,10-5-15,1-11 16,10 5-16,6-5 16,22 0-1,0-16-15,10-45 16,1-48 0,-11 5-16,-17 38 15,-10 17-15,-6 16 16,-6 11-1,1 0-15,-1 5 16,-5 1-16,0 5 16,0-6-1,0 6-15,0-5 16,6 5-16,-6-5 16,5 5-1,6 16-15,5 55 16,6 22-16,0-11 15,-5-32 1,-6-18-16,5-10 16,-5-11-1,0 0-15,5 0 16,1-5-16,10 5 16,6-6-1</inkml:trace>
  <inkml:trace contextRef="#ctx0" brushRef="#br0" timeOffset="9309.19">9094 3460 0,'0'0'0,"0"0"15,0 0 1,5 82-16,-5 16 16,5-27-16,1-21 15,16-1 1,5 115-16,1 11 16,-1-82-16,-11-49 15,6 27 1,0 110-16,-5-50 15,-6-59 1,0-40-16,-6-10 16,0-5-16,1-6 15,-6-6 1,5 1-16,-5-1 16,0 1-16,0-6 15,0 5 1,0-5-16</inkml:trace>
  <inkml:trace contextRef="#ctx0" brushRef="#br0" timeOffset="9619.9">8995 4401 0,'0'0'15,"0"0"-15,0 0 16,0 0-1,0 0-15,0 0 16,0 0 0,33 0-16,16 0 15,22 0-15,28 0 16,-17 0 0,-16 0-16,5 0 15,-5 0-15,-12 0 16,-15 0-1,-1 0-15,-5 0 16,-6 0-16,0 0 16,1 0-1,10 0 1</inkml:trace>
  <inkml:trace contextRef="#ctx0" brushRef="#br0" timeOffset="10835.78">10073 4407 0,'0'0'16,"0"0"-16,0 0 15,0 0-15,33 5 16,-5 6-1,10 6-15,11-1 16,6 0 0,-6-5-16,-10-11 15,-1-11-15,11 0 16,-10 0 0,-7 6-16,-10-6 15,-5 6-15,-17 5 16,0-6-1,0 6-15,0 0 16,0 0-16,0 0 16,-77-5-1,44-1-15,-11 6 16,1 0 0,-18 0-16,7 0 15,10 0-15,0 28 16,0 81-1,17 6-15,16-49 16,11-28-16,27-11 16,6-5-1,16-5-15,28-1 16,0-5-16,21 0 16,6-6-1,11 1-15,-33-1 16,-21-5-16,-18 0 15,-15 0 1,-6 0-16,-6 0 16,-5 0-1,0 0-15,-5 0 16,-6 0-16,0 0 16,0 0-1</inkml:trace>
  <inkml:trace contextRef="#ctx0" brushRef="#br0" timeOffset="13990.55">12414 4308 0,'0'0'0,"0"0"16,0 0-16,-41 28 16,8-12-16,-5-5 15,-3-6 1,-3 6-16,-5-5 15,10-1 1,12-5-16,8 6 16,5-6-16,14 0 15,3 0 1,5 0-16,8 0 16,28 5-16,8-5 15,3 6 1,11-1-16,-1 1 15,-4 10 1,-4 11-16,-8 39 16,-19 16-16,-16-5 15,-14-28 1,-11-16-16,-19-6 16,0-5-16,3-5 15,2-6 1,3-6-16,3 1 15,5-1-15,3 1 16,3-6 0,5 5-16,3-5 15,0 0-15,3 0 16,3 0 0</inkml:trace>
  <inkml:trace contextRef="#ctx0" brushRef="#br0" timeOffset="14680.01">13180 4407 0,'0'0'0,"0"0"16,0 0-1,0 0-15,0 0 16,-41 27-16,3 50 16,5 21-1,11-21-15,14-28 16,8-16 0,8-17-16,6-5 31,5-5-16,17-34-15,27-48 0,0-23 0,-20 39 16,-12 22-16,-10 16 16,-7 11-1,-3 0-15,-3 5 16,-2 1-16,-4 5 16,-2 0-1,3 22-15,0 65 16,-3 1-16,0-28 15,3-16 1,2 11-16,9 93 16,-14-1-1,3-59-15,-3-44 16,0-11-16,0-6 16,-3 11-1,-5 34-15,-6 10 16,-2 5-16,-4-10 15,-21-17 1,3-11-16,0-21 16,2-12-16,3-5 15,3-5 1,8-12-16,-2-10 16,-4-45-16,6-43 15,9-32 1</inkml:trace>
  <inkml:trace contextRef="#ctx0" brushRef="#br0" timeOffset="15242.76">14221 4407 0,'0'0'0,"0"0"16,0 0 0,-39 0-16,12 0 15,-17 0 1,-5 0-16,5 0 15,3 5-15,3 1 16,5 21 0,3 22-16,11 11 15,8-5-15,11-6 16,8-10 0,14-1-16,11-11 15,8 6 1,2-11-16,18 0 15,-15-11-15,-13 0 16,-11-5 0,-8-6-16,-6 5 15,-5-5-15,-6 0 16,-8 5 0,-8 12-16,-22 10 15,-14 12-15,6-12 16,10-11-1,12-16-15,8-11 16,2 0-16,6 1 16,6-1-1,5 5-15,0 6 16,0 0 0</inkml:trace>
  <inkml:trace contextRef="#ctx0" brushRef="#br0" timeOffset="15614.54">14785 3914 0,'0'0'15,"0"0"-15,0 0 16,0 0-16,0 0 15,2 71 1,-4 44-16,-1-27 31,0-34-31,-2 7 16,-1 108-16,1-10 0,-1-77 16,3-38-1,1-17-15,-1 1 16,0-1-16,0-5 15,1-11 1,2-6-16,0-5 16,-3 0-16,0 0 15,-2 0 1,-9 0 0</inkml:trace>
  <inkml:trace contextRef="#ctx0" brushRef="#br0" timeOffset="16092.6">14467 4407 0,'0'0'0,"0"0"16,0 0 0,0 0-16,0 0 15,0 0 1,44 22-16,11-11 16,10-1-16,20-4 15,19-17 1,25 0-16,-33 6 15,-25-1-15,-17 1 32,4-1-32,-12 6 0,-15 0 15,-12 0-15,-6 0 16,-4 0 0,-9 0-16,0 0 15,0 0 1,0 0-16,0 0 15,0 0-15,0 0 16,-77 38 0,25 77-16,8 0 15,22-49-15,28-33 16,-1-11 0,6-6-16,3-5 15,5 0-15,22 0 16,17 0-1,5-5-15,19-6 16,5-55-16,9-88 16,-8-70 15</inkml:trace>
  <inkml:trace contextRef="#ctx0" brushRef="#br0" timeOffset="16886.82">15754 4412 0,'0'0'16,"-3"44"-1,-8 71-15,0-17 16,3-37-16,2-29 16,1-10-1,2-5-15,0-6 16,3 0-16,0-6 15,0 1 1,3-1-16,0-5 16,2 0-1,-5 0-15,52-104 16,-3 0-16,1 27 16,-6 34-1,-9 15-15,12 6 16,-12 11-16,-7 1 15,-6 10 1,-3 16 0,5 50-1,1 32-15,-11-21 0,-6-28 16,-3-22-16,-2-5 16,0-11-16,-3 0 15,0-5 1,0-1-16,3 1 15,-1-1 1,1 1-16,5-12 16,9-38-16,24-54 15,5-1 1,-7 39-16,-4 27 16,-5 6-16,-2 10 15,10 6 1,-8 6-16,-5-6 15,-3 6 1,-3 5-16,-6-6 16,1 17-16,8 33 15,5 54-15,-7-5 16,-9-32 0,-3-23-16,-3-16 15,-2-6 1,0 1-16,-1 5 15,1 0 1,0-1-16,0-10 16,-1-5-16,1-6 15,0 0-15,8 0 16,5 0 0,6-6-1</inkml:trace>
  <inkml:trace contextRef="#ctx0" brushRef="#br0" timeOffset="17724.18">17804 4407 0,'0'0'15,"0"0"1,0 0-16,27 109 16,-8 17-16,1-49 15,-10-34 1,-4-15-16,2-1 16,6 28-1,-3 16-15,0 0 16,-3-27-16,-3-27 15,-2-28-15,-3-11 16,0 0 0,3 5-16,-6 1 15,-2-6 1</inkml:trace>
  <inkml:trace contextRef="#ctx0" brushRef="#br0" timeOffset="17944.4">17672 3914 0,'0'0'16,"0"0"-16,0 0 15,0 0-15,28 0 16,-4-5-1,12-1-15,16-10 16,14-17 0</inkml:trace>
  <inkml:trace contextRef="#ctx0" brushRef="#br0" timeOffset="18488.05">18392 4407 0,'0'0'16,"0"0"-1,0 0-15,0 0 16,-2 49-16,-1-16 16,0-6-1,0-21-15,3-6 16,0 0-16,0 0 31,0 0-31,0 0 0,0 0 16,3-82-1,16-44-15,25-17 16,-8 56-16,-9 37 16,0 23-1,-2 5-15,13 11 16,3 0-16,1 17 15,20 70 1,-7 61-16,-22-60 16,-14-39-16,-8-16 15,-3 5 1,3 56-16,-8 37 16,-3-27-16,0-38 15,0-17 1,0-21-16,0-12 15,0-21 1,3-34-16,-6-15 16,-8-7-1</inkml:trace>
  <inkml:trace contextRef="#ctx0" brushRef="#br0" timeOffset="18964.62">19246 4297 0,'0'0'0,"0"0"16,52 33-16,-11-17 15,-2-5 1,-6-5-16,5-17 15,9-38-15,5-50 16,-28 23 0,-13 26-16,-11 17 15,-3 11 1,-5 6-16,-3 5 16,-8-5-16,-22 5 15,-6 0-15,-2 16 16,-8 28-1,-6 38-15,5 28 16,23-23-16,18-32 16,12-22-1,16-5-15,11-1 16,8-5 0,27 22-16,9 5 15,-6-5-15,-8-17 16,8-21-1,3-12-15,0 7 16,0-1-16,-3 5 16,-8 1-1</inkml:trace>
  <inkml:trace contextRef="#ctx0" brushRef="#br0" timeOffset="19496.09">20018 4336 0,'0'0'16,"0"0"-16,0 0 15,0 0 1,0 0-16,0 0 16,0 0-1,0 0-15,0 27 16,0-22-1,0-5 1,0 6-16,0-6 0,0 5 16,0-5-16,0 0 15,0 0 1,6-93-16,2-11 16,3 33-16,3 22 15,19 10 1,5 18-16,3-1 15,16 5 1,-7 6-16,-9 6 16,-6-1-16,-7 1 15,-4 5 1,-5-6-16,-5 6 16,-3 0-1,0 6-15,0-6 16,0 5-16,0 1 15,-3-6-15,-2 0 16,-1 0 0,3 0-16,3-6 15,0 6 1</inkml:trace>
  <inkml:trace contextRef="#ctx0" brushRef="#br0" timeOffset="19885.73">21001 3432 0,'0'0'15,"6"39"-15,-1 70 16,3-5-1,-2-44 1,-4-21-16,4 15 16,8 94-16,-14-5 15,0-56-15,0-43 16,0-11 0,11 5-16,-3 22 15,0 6 1,-3-22-16,1-17 15,-3-21-15,-3-6 16,0 0 0,0 0-16,0 0 15,-22-55-15,14 44 16</inkml:trace>
  <inkml:trace contextRef="#ctx0" brushRef="#br0" timeOffset="20212.97">20689 3919 0,'0'0'16,"0"0"-1,0 0 1,0 0-16,30 0 16,6 0-16,13 6 15,33-1-15,14-5 16,22 0-1,-23 6-15,-26-1 16,-12 1-16,-10 5 16,2 5-1,-11 1-15,-5 5 16,-5-12-16,-9-4 16,-3-6-1,1-11-15,-4-5 16,-2 5-16,-2 0 15,-4 5 1,0 1 0</inkml:trace>
  <inkml:trace contextRef="#ctx0" brushRef="#br0" timeOffset="20455.25">21532 4013 0,'0'0'16,"3"93"-16,-3-22 16,3-16-16,10-17 15,-2-11 1,-5-10-16,-1 5 16,1-6-16,-4 0 15,1-5 1,0-11-16,0 6 15,-1-6 1,-2 0-16,3 0 16,8 5-1</inkml:trace>
  <inkml:trace contextRef="#ctx0" brushRef="#br0" timeOffset="20639.1">21581 3432 0,'0'0'0,"0"0"15,0 0-15,0 0 16,0 0 0,0 0-16,0 0 15,30 0-15,6 0 16,5 0 0,0 0-16,3 0 15</inkml:trace>
  <inkml:trace contextRef="#ctx0" brushRef="#br0" timeOffset="21266.48">22471 3941 0,'0'0'0,"0"0"15,0 0-15,0 0 16,0 0-16,-38-5 16,2-1-1,-13 6-15,-9-5 16,-16 5-16,14 0 16,8 5-1,-3 34-15,-2 59 16,19 23-1,16-56-15,14-26 16,5-17-16,6-11 16,2 0-1,17-1 1,11 1-16,16 0 16,25 0-16,-6-5 15,-5-17-15,9-55 16,10-49-16,-19 22 15,-28 33 1,-13 33-16,-8 10 16,-9 6-1,1 17-15,-6 26 16,-3 40-16,-11 10 16,1-22-1,4-22-15,4-16 16,2-5-16,3-6 31,0 0-31,8-6 0,6 6 16,5-6-16,6 6 15,-3-11 1,-3 0 0</inkml:trace>
  <inkml:trace contextRef="#ctx0" brushRef="#br0" timeOffset="21518.57">23262 3328 0,'0'0'0,"0"0"15,0 66 1,6 109-16,-6-60 15,-11 27 1,11 110-16,-22-126 16,8-60-16,6 104 15,-3 10-15,5-92 16,4-39 0,2-27-16,0-6 15</inkml:trace>
  <inkml:trace contextRef="#ctx0" brushRef="#br0" timeOffset="24385.26">1002 6353 0,'0'0'0,"0"0"16,0 0-16,-38 0 16,10 0-1,1 0-15,-1 0 16,7 0-16,4 0 15,12 0 1,-1 0-16,6 0 16,0 0-16,0 0 15,60-19 1,-16 2-16,16 1 16,1 5-1,-7 11-15,18 11 16,-18 0-16,-15 0 15,-17-6 1,-6-5-16,-5 11 16,-11 38-16,-22 88 15,-22-25 1,0-46-16,-16-22 16,16-9-16,6 20 15,0 22 1,10-9-16,12-21 15,5-17-15,6-8 16,5-11 0,5-9-16,-5-2 15,38-21 1,33-20-16,33-9 16,-10 9-16,-34 14 15,22 5 1,-16 8-16,-12 6 15,-10 5 1,-11 6-16,-6 8 16,1 11-16,-1 5 15,-5-5-15,-11-11 16,5-16 0,-5-15-16,0-15 15</inkml:trace>
  <inkml:trace contextRef="#ctx0" brushRef="#br0" timeOffset="24735.73">2086 5868 0,'0'0'15,"27"33"-15,50 88 16,5 15-16,-27-64 16,-11-29-1,16 64-15,5 98 16,-32-106-16,-27-17 16,-12 145-1,-32-93-15,5-13 16,-5 103-16,5-84 15,-16-66 1,16-36 15,11-19-31,16-8 16,6-11-16,22-57 0,11-102 0</inkml:trace>
  <inkml:trace contextRef="#ctx0" brushRef="#br0" timeOffset="26415.18">3044 5868 0,'0'0'0,"33"0"15,22 0-15,54 0 16,39-11 0,22-11-16,-1-10 31,12-23-31,-28 6 0,-49 21 16,-22 6-16,-10 17 15,-18-1 1,-15 6-16,-12 0 15,-16 6-15,-11-6 16,0 0 0,0 0-16,-55-49 15,-16-6-15,-17 0 16,1 22 0,-6 6-16,33 16 15,16 0 1,11 6-16,6 5 15,10-6-15,6 6 16,6 0 0,5 0-16,0 0 15,11 0-15,32-5 16</inkml:trace>
  <inkml:trace contextRef="#ctx0" brushRef="#br0" timeOffset="27258.68">4566 6840 0,'0'0'15,"0"0"1,0 0-16,0 0 16,-38 0-1,10 0-15,-5 3 16,6 10-16,-11 37 16,5 34-1,5 10-15,18-29 16,4-24-16,6-19 15,0-8 1,6 0-16,15-4 16,1-7-16,11-27 15,22-67 1,0-10-16,-23 38 16,-10 27-16,-11 17 15,0 6 1,-5 4-16,-6 4 15,5 2 1,-5 0-16,0 1 16,11 2-16,0 27 15,17 77 1,4-3-16,-4-38 16,-12-24-16,1 2 15,10 71 1,-11 33-16,-10-49 15,-1-44-15,-5-22 16,-5-11 0,-1-3-16,-5-2 15,-27 8 1,-22 0-16,-39-3 16,23-8-16,10-8 15,-11-3 1,6-3-16,11 3 15,22 0-15,5 0 16,16 0-16,6 0 16,11 0-1,0 0-15,0 0 16,66 0 0,5 0-16,28 0 15</inkml:trace>
  <inkml:trace contextRef="#ctx0" brushRef="#br0" timeOffset="27673.45">6017 6662 0,'0'0'0,"-6"30"16,1-8-16,5-6 16,-6-2-1,6 3-15,-5 26 16,-12 67-1,6 10-15,1-29 16,4-39-16,1-22 16,-1-8-1,1-9-15,5-5 16,0-8-16,-11-65 16,0-28-1,11 30-15,5 22 16</inkml:trace>
  <inkml:trace contextRef="#ctx0" brushRef="#br0" timeOffset="27829.6">5831 6235 0,'0'0'0,"0"0"0,0 0 15,0 0 1,0 0-16,38 6 15,-5-28-15,16-6 16,6-16 0,-6 1-1</inkml:trace>
  <inkml:trace contextRef="#ctx0" brushRef="#br0" timeOffset="28454.7">6772 6670 0,'0'0'15,"0"0"-15,-27 41 16,5-16-1,-27 0 1,-1-6-16,1-6 16,11-2-16,5-2 15,11-4-15,11-2 16,6 0 0,5-3-16,5 0 15,12 2 1,10 1-16,11 0 15,-5-1-15,27-2 16,1 0 0,-12 0-16,-16 0 15,-11 0-15,-11 3 16,-11 3 0,-6 13-16,-21 36 15,-17 40 1,-33 18-16,1-42 15,15-30-15,18-19 16,10-9-16,11-4 16,5-7-1,12-2-15,-1-2 16,6 2 0,28-52-16,21-33 15,22-30-15,0-3 16</inkml:trace>
  <inkml:trace contextRef="#ctx0" brushRef="#br0" timeOffset="29106.36">7889 5868 0,'0'0'16,"0"0"0,0 0-16,11 77 15,0 43-15,-11-38 16,0-27 0,0 129-1,-5-7-15,-1-86 16,6 68-16,-11 62 15,6-117-15,-1-52 16,1-8 0,-1 3-16,6-6 15,6-14-15,-6-21 16,0-6 0,0 0-16,0 0 15,0 0 1</inkml:trace>
  <inkml:trace contextRef="#ctx0" brushRef="#br0" timeOffset="29346.62">7561 6837 0,'0'0'0,"0"0"16,0 0-1,0 0-15,0 0 16,0 0-16,43 0 16,18 0-1,43 0-15,-11 0 32,-17-3-32,17 1 15,-5-17-15,11-47 0,10-63 16,-27 17-1,-27 13-15</inkml:trace>
  <inkml:trace contextRef="#ctx0" brushRef="#br0" timeOffset="29886.27">8595 5868 0,'0'0'16,"0"0"-16,-16 137 16,10-33-16,-5-38 15,6 0 1,-6 117-16,6-24 16,-1-80-1,1-35-15,-12-9 16,6 17-16,0 11 15,6-19 1,-1-22-16,12-22 16,-6 0-16,0 0 15,27-25 1,-10 14-16,21-27 16,33-104 15,11-6-31,-22 69 0,12 38 15,-29 16-15,-10 11 16,-5 6-16,-12 8 16,6 27-16,0 53 15,0 18 1,-11-29-16,-6-28 16,-5-17-16,0-4 15,0 21 1,-5 41-16,-1 19 15,6-16-15,0-28 16,0-21 0,0-22-16,0-14 15,11-55 1,0-11-16,11-8 16</inkml:trace>
  <inkml:trace contextRef="#ctx0" brushRef="#br0" timeOffset="30414.23">9400 6840 0,'0'0'0,"0"0"16,27 0 0,-10 0-16,10 0 15,17 0-15,0 0 16,0 0-1,-6-3-15,-5-16 16,0-25 0,-17-5-16,-16 2 15,-5 4-15,-12 10 16,-10 14 0,5 19-16,-5 13 15,-6 31-15,0 8 16,-16-11-1,10-13-15,12-12 16,10 17-16,12 79 16,27 28-1,0-53-15,5-35 16,6-19-16,33-6 16,16-7-1,16-7-15,-15-5 16,4-5-1,-10-8-15,-6-12 16,-5-21 0,-17-6-16,-16 6 15,-11-3-15,-6-8 16,-10-3 0</inkml:trace>
  <inkml:trace contextRef="#ctx0" brushRef="#br0" timeOffset="31401.6">10988 6813 0,'0'0'0,"0"0"16,0 0-1,0 0-15,0 0 16,-44 54 0,28 61-16,10-11 15,6-41 1,11-22-16,5-11 15,23-5-15,21-3 16,6-8-16,27-50 16,16-95-1,-29 18-15,-6 53 16,-33 30-16,-19 14 16,-12-1-1,-7 1-15,-14-9 16,-8 1-1,-6 10-15,-21 8 16,-9 4-16,-8 2 16,14 5-1,-6-2-15,33 0 16,11-1-16,11 1 16,0-3-16,0 0 15,77-8 1</inkml:trace>
  <inkml:trace contextRef="#ctx0" brushRef="#br0" timeOffset="31941.89">11910 6840 0,'0'0'15,"0"0"-15,-13 115 16,4-6 0,1-35-1,5-30-15,1-17 16,2-10-16,0-9 16,0-8-16,0 0 15,8-115 1,0 44-16,0 22 15,-2 16-15,2 11 16,0 3 0,0 5-16,17-2 15,8-3 1,8 5-16,6 8 16,13 4-16,-8-1 15,-8 0-15,-12 0 16,-4 3-1,-4 3-15,7 27 16,1 69 0,-10 2-16,-8-33 15,-6-24-15,-2-16 16,-4-12 0,1-5-16,0-6 15,2-10-15,14-72 16,1-21-1,7 32-15,0 22 16</inkml:trace>
  <inkml:trace contextRef="#ctx0" brushRef="#br0" timeOffset="32277.14">12860 5868 0,'0'0'16,"0"0"-16,0 0 16,-5 110-1,-1-1-15,1-32 16,-4-6-16,-1 148 16,1-71-1,4-74-15,-12 24 16,17 88-16,6-54 15,-3-64 1,-1-30-16,4-16 16,-1-8-1,-5-14-15,25-71 16,16-30-16,17-17 16</inkml:trace>
  <inkml:trace contextRef="#ctx0" brushRef="#br0" timeOffset="32807.11">13186 6832 0,'0'0'16,"0"0"-16,0 0 16,0 0-16,-14 38 15,14 28 1,3 10-1,5-7-15,20-17 16,-4-25-16,-2-24 16,5-20-16,20-35 15,5-19 1,-5 14-16,-12 21 16,-5 14-16,-5 9 15,-3 2 1,-6 3-16,1-1 15,-4 4-15,12 2 16,-3 0 0,0 1-16,0-1 15,-3 8-15,16 80 16,-2 49 0,-14-54-16,-10-31 15,-12 66 1,-11 77-16,-38-75 15,6-54-15,2-27 16,-22-3 0,9-1-16,7-4 15,12-20-15,11-8 16,-20-3 0,6 1-16,5-1 15,6 3-15,11-3 16,3 3-1,2 0 1</inkml:trace>
  <inkml:trace contextRef="#ctx0" brushRef="#br0" timeOffset="33460.11">15127 6334 0,'0'0'16,"-11"-28"-16,-17-37 16,-21-34-1,-33 6-15,19 33 16,8 21-16,-19 17 15,9 6 1,7 22-16,-8 32 16,4 49-1,4 17-15,25-38 16,19-33-16,9-11 16,16 0-1,14 95-15,18 56 16,-4-80-16,-6-41 15,10-8 1,-7 71-16,5 46 16,-16-60-16,-12-49 15,-4-24 1,-4-12-16,-2-5 31,-3-3-31,0-2 0,-3-1 16,-11 1-16,14-6 15,-57-30 1</inkml:trace>
  <inkml:trace contextRef="#ctx0" brushRef="#br0" timeOffset="33698.57">14295 6834 0,'0'0'16,"0"0"-16,0 0 15,0 0 1,0 0-16,0 0 15,0 0 1,0 0-16,0 0 16,27 0-16,63 0 15,14-2-15,3-9 16,30-8 0,0-22-16,-11-17 15,-22-2 1,-14-11-16,-5-6 15</inkml:trace>
  <inkml:trace contextRef="#ctx0" brushRef="#br0" timeOffset="34068.65">15417 6837 0,'0'0'16,"0"0"0,0 0-16,-41 0 15,22 3 1,-6 19-16,-5 52 15,5 35-15,17-32 16,11-28 0,8-16-16,22-6 15,8-5-15,5-5 16,20-12 0,-3-40-16,5-56 15,-16-10-15,-19 35 31,-14 31-15,-11 13-16,-5 8 0,-3 6 0,-5 2 16,-12-2-1,-5-3-15,1 3 16,-1 0-16,0 0 16,8-1-1,6 1-15,5-5 16,3-18-16,0-18 15</inkml:trace>
  <inkml:trace contextRef="#ctx0" brushRef="#br0" timeOffset="34530.71">15989 6908 0,'3'30'16,"8"66"-16,0-16 16,0-26-16,-3-18 15,11-11 1,-5-9-16,-3-2 16,-3-9-16,-3-8 15,6-27 1,6-52-16,2-8 15,-6 30 1,-2 21-16,0 12 16,6-20-16,13-48 15,25-37 1,-1 28-16,-2 36 16,-5 27-1,8 19 1,-17 16-16,0 17 0,9 28 15,13 32 1,0 11-16,-19-19 16,-11-22-16,-13-14 15,-6-10 1,-3-6-16,-2-3 16,-1-3-1</inkml:trace>
  <inkml:trace contextRef="#ctx0" brushRef="#br0" timeOffset="35207.44">16873 6722 0,'0'0'0,"0"0"16,-41 39-1,16-26-15,1 4 16,-4 26-16,1 64 16,5 16-1,14-43-15,8-36 16,5-17 0,4-8-16,21 0 15,3-5-15,5 0 16,6-3-1,8-14-15,13-60 16,15-66-16,-6 28 16,-20 46-1,-7 25-15,-6 11 16,-8 8 0,-6 3-16,1 2 15,10 1-15,-2-1 16,-1 4-1,-5-1-15,-5 0 16,-6 3-16,-3-3 16,-2-5-1,-3-14-15,-8-13 16,-9-4-16,-13 4 16,-16 13-1,-9 30-15,-36 28 16,7-3-1,10-12-15,-3-4 16,11 27-16,0 134 16,58-72-1,14-48-15,10-20 16,50 3-16,68 41 16,13 6-1,15-28-15,-23-38 16,-21-30-16,0-17 15,-17-2 1,-11-3 0</inkml:trace>
  <inkml:trace contextRef="#ctx1" brushRef="#br0">24121 3625 0,'9'0'47,"-9"9"62,18 44-93,193 467 93,177-1023 48,547-996 30</inkml:trace>
  <inkml:trace contextRef="#ctx1" brushRef="#br0" timeOffset="7600.34">3237 7858 0,'17'0'109,"19"0"-93,-28 0-16,54-18 15,0 18-15,635-8 63,-600-19-48,714 27 48,-176-35-16,-423 17-16,335-43 47,343 8 47,-837 53-109,194-18-1,-70 18 1,-107 0 0,-8 0-16,8 0 15,63 0-15,-80 0 16,-9 0-16,17 0 15,-8 0-15,388 9 63,141-9-16,-493 0-47,987 44 94,-988-44-94,556 35 62,185 0 32,-547-17-63,35 17 0,-8-35 1,-221 18-17,609-18 48,26 0-1,-317-26-15,-45 8 0,248-9 0,-159 10-16,-168-1 0,-194 18-15,291-17 31,-176-1-16,62 0 16,-186 1-16,1-10 16,-1 10-16,44 8 16,-105 9-16,0 0 32,-9 0-32,8 0 0,-8 0 1,9-18-1,-10 18-31,1 0 16</inkml:trace>
  <inkml:trace contextRef="#ctx1" brushRef="#br0" timeOffset="9349.85">24659 7655 0,'-9'0'94,"-167"44"-47,132-35-32,-441 176 95,414-141-79,54-44-15,8 18-16,-9-18 15,9 9-15,0-9 16,9 18-16,-17-18 16,-18 17-1,-1 1-15,36 0 16,-26-10-16,17 10 15,-9-18-15,-8 26 16,-18 1 0,17-9-16,1-1 15,-1 1 1,19-9 0,8 8-16,-44 10 15,8 8 16,-17 27 16,-8 26 0,25-35 31,28-36 16</inkml:trace>
  <inkml:trace contextRef="#ctx1" brushRef="#br0" timeOffset="18643.22">1085 8475 0,'-9'0'0,"-9"0"31,10 0 0,25 0 110,98 0-110,-45 0-31,477 18 110,-547-9-1,-9 61-93,-44 54 30,-61-9-14,70-89-17,8 1 1,19-19-16,-10 10 16,1 0-16,-9-10 15,-151 45 16,160-44-15,-1-9-16,10 0 16,8 0-16,0 0 15,-8 0 63,25 0 126,28 0-189,-10 0 1,27 0-16,-9 0 0,0 0 15,0 0 1,-17 0-16,-1 18 16,-8-18-16,8 0 15,-17 0-15,18 9 0,-10-9 16,10 0 0,-19 0-16,1 17 15,9-17-15,8 9 31,-26 9 16,0 35-31,0-27 0,0 45-16,-17 79 46,17-124-46,-106 45 94,97-54-94,-9-17 0,-8 9 16,-36 9-16,27-1 15,-9 1-15,-27 0 16,-123 8 15,124-8-15,-54-18 15,63-18 32,52 18-48,9-9-15,-9 9 157,9-17-111</inkml:trace>
  <inkml:trace contextRef="#ctx1" brushRef="#br0" timeOffset="20396">2134 8193 0,'9'0'94,"97"265"-32,62 449 16,-195-229 0,-70-255-31,88-186-47,-26 17 16,8-52-1,-8 44-15,-27 9 16,45-27-16,8-26 16,-9 0-16,-26 26 15,9-26 1,0 26-16,8-26 16,10 0-1,-1-9 32</inkml:trace>
  <inkml:trace contextRef="#ctx0" brushRef="#br0" timeOffset="76383.92">4363 8685 0,'0'0'0,"0"0"0,0 0 15,0 0-15,0 0 16,0 0-1,0 0-15,0 0 16,0 0 0,0 0-16,-43-17 15,-1 23-15,-27 10 16,-28 6 0,17-3-16,16-2 15,-21-6-15,10-3 16,0-3-1,-5 1-15,22-3 16,22-1-16,10 1 16,6-3-1,11 3-15,6-3 16,10 0-16,6 0 16,17 2-1,32 4-15,11 2 16,11 3-1,28 16-15,16 31 16,0 27-16,-39 5 16,-32-24-1,-17-28-15,-16-16 16,-5-8-16,-6 2 16,0 50-1,-17 60-15,-5-20 16,-5-37-16,-34-20 15,-10-16 1,-11-3-16,-11 6 16,11-3-16,5-6 15,-11-16 1,1-8-16,5-6 16,-1-5-16,18-1 15,15 4 1,12-1-16,11 1 15,5 2 1,0 1-16,11 2 16,0 0-16,0 0 15,0 0 1,87-11-16,-27 0 16,6-6-1</inkml:trace>
  <inkml:trace contextRef="#ctx0" brushRef="#br0" timeOffset="77671.98">5289 9276 0,'0'0'0,"0"0"16,0 0-16,0 0 16,0 0-1,0 0-15,0 0 16,0 0-16,0 0 15,-39-22 1,6 19-16,-10 3 16,-18 6-16,-10-1 15,11-2 1,5 0-16,17-1 16,5 4-1,-27 27-15,5 54 16,11 26-16,50-40 15,-6-31 1,5-15-16,6-8 16,0-3-16,0-5 15,11 0 1,16 0-16,12-5 16,10-20-16,22-63 15,11-54 1,-27 44-16,-33 43 15,-12 22-15,-4 8 16,-6 6 0,0 0-16,-6 2 15,1 4-15,-1-1 16,-5 0 0,6 0-16,-6 1 15,5-1-15,-5 3 16,0 3-1,6 13-15,-1 50 32,-5 27-32,6-14 0,-1-30 15,1-19-15,-6-8 16,5-5 0,11-4-16,-5-2 15,6 0 1,-1-2-16,-5-4 15</inkml:trace>
  <inkml:trace contextRef="#ctx0" brushRef="#br0" timeOffset="78198">6050 8302 0,'0'0'15,"0"0"-15,0 0 16,0 82-1,0 13-15,-6-7 16,1-33-16,-1-22 16,6-11-1,-5 10-15,10 94 16,-5 25 0,0-64-16,0-35 15,6-8-15,-1 63 16,-5 41-16,33-28 15,-11-51 1,-6-31-16,-10-16 16,-1-9-1,1-2-15,-1-2 16,-5-4-16,0-2 16,0-3-1,0-3-15,0 3 16</inkml:trace>
  <inkml:trace contextRef="#ctx0" brushRef="#br0" timeOffset="78514.8">5825 9205 0,'0'0'16,"0"0"-16,0 0 15,0 0 1,44 8-16,5-13 16,11-6-16,1-3 15,-7 3 1,7 8-16,-1 3 15,-5 0-15,-6 0 16,-5 0 0,-6-3-16,11-10 15,-5-17-15,5-17 16,1-8 0,-7-8-16,-4-8 15</inkml:trace>
  <inkml:trace contextRef="#ctx0" brushRef="#br0" timeOffset="79121.58">6756 9276 0,'0'0'15,"0"0"-15,27 0 16,-5 0 0,5 0-16,23 0 15,-6 0-15,-6 0 16,0 0-16,-10 0 16,-1 0-1,0 0-15,-5-3 16,-5-5-1,10-11-15,-11-22 16,1-11-16,-17 0 16,-11 2-1,0 12-15,-16 14 16,-1 21-16,-16 30 16,-10 36-1,-7 0-15,1-19 16,16-19-16,17-9 15,11-2 1,10 16-16,12 44 16,10 32-1,11-15-15,6-26 16,33-15-16,-17-20 16,-10-14-1,-7-8-15,1-2 16,17-3-16,-1-9 15,6-8 1,5-24-16,5-25 16,7-33-16,-23 25 15,-22 27 1,-16 20-16,0 10 16</inkml:trace>
  <inkml:trace contextRef="#ctx0" brushRef="#br0" timeOffset="79526.53">7741 8427 0,'0'0'15,"-16"99"-15,5-33 16,5-23 0,6-12-16,6 18 15,-12 82 1,1 14-16,-1-57 16,6-39-16,0-13 15,6 29 1,10 59-16,1-4 15,-6-43-15,-6-31 16,1-18 0,5-20-16,-11-8 15,27-110-15,-5-65 16</inkml:trace>
  <inkml:trace contextRef="#ctx0" brushRef="#br0" timeOffset="79846.1">8185 8302 0,'0'0'15,"0"0"-15,0 57 16,-6 58-1,6-25-15,-5-32 16,5-23-16,11 17 16,-6 96-1,-10-6-15,5-57 16,0-41 0,0-14-16,11 3 15,-6 25-15,1 24 16,5 0-1,0-22-15,-6-27 16,0-30-16,-5-3 16,33-72-1,-5 7 1</inkml:trace>
  <inkml:trace contextRef="#ctx0" brushRef="#br0" timeOffset="80121.89">8601 9262 0,'0'0'0,"0"0"16,0 0-16,0 0 16,0 0-1,0 0-15,0 0 16,16 47-16,-5-17 15,-5 0 1,-6-8-16,0-14 16,0-8-16,0 0 15,0 0 1,0 0-16,0 0 16</inkml:trace>
  <inkml:trace contextRef="#ctx0" brushRef="#br0" timeOffset="80297.47">8705 8657 0,'0'0'15,"0"0"1,0 0-16,0 0 16,5-46-16,1-6 15,10-11 1,1 16-16,-1 14 15,-5 12 1</inkml:trace>
  <inkml:trace contextRef="#ctx0" brushRef="#br0" timeOffset="80706.19">9296 8302 0,'0'0'0,"0"0"16,0 0-1,22 114-15,-6 7 16,-5-47 0,0-30-16,6 62 15,-6 91 1,-11-87-16,5-53 15,-5-18-15,6 35 16,-6 35-16,-6-8 16,6-38-1,-5-30-15,5-27 16,0-6 0,0 0-16,-28-96 15,12 58-15,-1 10 16</inkml:trace>
  <inkml:trace contextRef="#ctx0" brushRef="#br0" timeOffset="80951.9">9044 9095 0,'0'0'16,"0"0"-16,0 0 16,0 0-1,0 0-15,0 0 16,0 0-16,0 0 15,33-13 1,0 13-16,16 0 16,6-3-1,0 0-15,-1-2 16,-4 2 0,-12 3-16,0 0 15</inkml:trace>
  <inkml:trace contextRef="#ctx0" brushRef="#br0" timeOffset="81412.52">9997 9268 0,'0'0'16,"0"0"-16,0 0 16,44 0-1,-6-3-15,-5-5 16,5-11-16,0-28 15,-10-21 1,-17 2-16,-17 17 16,-10 10-16,-22 9 15,-1 14-15,-10 19 16,-17 38 0,-32 49-16,5-5 15,16-36 1,28-24-16,21-12 15,17 1-15,17 22 16,21 57 0,28 22-16,38-20 15,-16-40 1,10-19-16,-5-14 16,-5-11-16,0-11 15,-17-11 1,-16 0-16,-11-6 15,-11-5-15,-1-8 16,-10-13 0,0-7-16,-11-2 15,-5 8-15,-6 12 16</inkml:trace>
  <inkml:trace contextRef="#ctx0" brushRef="#br0" timeOffset="81854.95">10424 7872 0,'0'0'16,"0"68"-1,5 31-15,6-28 16,-5-25 0,5-15-16,-6-4 15,6 25-15,0 44 16,-5 21-1,-1-26-15,1-36 16,-6-23 0,0-10-16,0-8 15,0-3-15,0-3 16,5 0 0,6 1-16,5-1 15</inkml:trace>
  <inkml:trace contextRef="#ctx0" brushRef="#br0" timeOffset="82373.67">11048 8789 0,'0'0'16,"0"0"-16,0 0 15,0 0 1,0 0-16,0 0 16,0 0-16,-33 2 15,0 9 1,-16 39-16,-11 45 16,16 9-1,17-32-15,16-34 16,5-16-16,23-6 15,5-2 1,-1-3-16,7-3 16,5 0-16,21 1 15,7-4 1,-12 1-16,-11-4 16,-16 1-16,-11 5 15,-5 22 1,-17 44-16,-28 27 15,6-16-15,1-33 16,10-16 0,11-14-16,0-11 15,11-14-15,0 3 16,27-142 0,22-39-1</inkml:trace>
  <inkml:trace contextRef="#ctx0" brushRef="#br0" timeOffset="86241.24">12017 8945 0,'0'0'0,"-3"49"0,-2 8 0,-1-7 16,4-15-16,-1-10 16,0-6-1,0 0-15,1 3 16,2 3-1,-3-3-15,0-3 16,0-5-16,3-12 16,0-2-1,0 0-15,0 0 16,0 0-16,0 0 16,31-95-1,10-42-15,0 35 16,-8 48-16,-6 21 15,11 11 1,-8 5-16,-8 7 16,-5 7-16,2 25 15,5 43 1,-2 39-16,-5-27 16,-6-33-16,-6-17 15,1-10 1,-4-4-16,1 4 15,0 5 1,2 2-16,1-2 16,-1-8-1,1-11-15,-1-6 16,14 0-16,6 0 16,5 1-16,8-4 15,12-24 1,13-49-16,8-34 15,-22 29-15,-16 32 16,-8 24 0,-9 12-16,0 8 15,-2 8-15,3 19 16,13 38 0,-14 17-16,-5-11 15,-3-19-15,-2-17 16,-1-8-1,12-2-15,-6-1 16,0 3 0,0 3-16,-3 0 15,-3-3-15,1-2 16,-1-4 0,1-7-16,-1-6 15,1 0-15,5-6 16,-3 1-1,0 0 1</inkml:trace>
  <inkml:trace contextRef="#ctx0" brushRef="#br0" timeOffset="86922.09">13788 8857 0,'0'0'16,"0"0"0,0 0-16,0 0 15,0 0-15,0 0 16,0 0-16,0 0 15,-35-30 1,13 25-16,-6-1 16,-7 6-16,-17 30 15,-22 63 1,11 17-16,22-34 16,16-35-1,11-16-15,6-11 16,5-6-16,3-3 15,3 1 1,8-1-16,8 1 16,14 2-16,5-2 15,20-1 1,-9-5-16,-8-14 16,0-24-16,-8-9 15,-8 1 1,-9 10-16,-5 12 15,-3 7-15,-2 6 16,-3 3 0,-1 3-16,-2 2 15,3 3 1,0 8-16,0 17 16,2 10-16,1 1 15,-1-6 1,3-5-16,-2-9 15,-1-2-15,1-3 16,-1-3 0,1 0-16,-1-2 15,1-1 1,-4 1-16,1-4 16,0 1-16,10 0 15,4 0 1,-1-1-16,-2 1 31</inkml:trace>
  <inkml:trace contextRef="#ctx0" brushRef="#br0" timeOffset="87539.38">14612 8789 0,'0'0'0,"0"0"16,0 0-1,0 0-15,0 0 16,-36 0 0,12 0-16,-4 0 15,1 0-15,5 0 16,3 0-1,3 0-15,2 2 16,3 1-16,3 3 16,2 5-1,6 0-15,0-11 16,19 32-16,9-7 16,13 5-1,8 3-15,6-3 16,-11 3-1,-9 3-15,-5 2 16,-8-3-16,-8-4 16,-6-7-1,-5-7-15,-3-6 16,-3-3-16,-16 3 16,-6 0-1,-7-3-15,-7 6 16,-2-1-1,-8 1-15,11-3 16,10-6-16,12-2 16,2-3-1,6 0-15,8 0 16,3 0-16,-3 0 16,0 0-1,71-8-15,-14 5 16,39 0-16,27 1 15</inkml:trace>
  <inkml:trace contextRef="#ctx0" brushRef="#br0" timeOffset="88087.57">15573 8646 0,'0'0'15,"0"0"-15,0 0 16,0 0-16,0 0 15,0 0 1,-49 41-16,-3-16 16,5-6-16,9-5 15,8-6-15,5-2 16,9-1 0,5 1-1,2-1-15,4 3 16,5 3-16,11 3 15,11 8-15,16 5 16,14 6 0,3 3-16,-6-4 15,-5 4-15,-11 0 16,-9 2 0,-10 0-16,-6-5 15,-21-6 1,-15-5-16,-13-2 15,-30-1-15,3-6 16,10-4-16,-10-1 16,7-3-1,18-2-15,7 0 16,11-3 0,12 0-16,5 0 15,5 0 1</inkml:trace>
  <inkml:trace contextRef="#ctx0" brushRef="#br0" timeOffset="89748.67">3767 10880 0,'0'0'0,"-6"55"15,12 8 1,-1-14-16,1-14 16,-1 1-16,1 46 15,4 55-15,-4-14 16,-1-49-1,1-33-15,-6-16 16,0-9 0,-6-5-16,6-3 15,-5 0-15,-1 1 16,-4-1 0,-18 0-1</inkml:trace>
  <inkml:trace contextRef="#ctx0" brushRef="#br0" timeOffset="89951.65">3663 10702 0,'0'0'15,"0"0"-15,0 0 16,0 0-1,32 14-15,-15-14 16,5-6-16,11-8 16</inkml:trace>
  <inkml:trace contextRef="#ctx0" brushRef="#br0" timeOffset="90540.88">4905 10765 0,'0'0'0,"0"0"16,0 0-16,-38 66 15,0 5 1,-23 16-16,-4-13 16,5-22-16,16-22 15,16-10 1,6-10-16,12-1 16,10-4-16,0-2 15,0 0 1,21-1-16,1 1 15,11 3 1,0-4-16,0 1 16,0 0-16,5 0 15,-5-1 1,-11 1-16,-6 5 16,-16 28-16,-5 49 15,-17 24 1,-6-32-16,-32-20 15,6-21-15,4-14 16,-5-6 0,12-5-16,10-5 15,16-1 1,6-2-16,11-1 16,0-2-16,11 3 15</inkml:trace>
  <inkml:trace contextRef="#ctx0" brushRef="#br0" timeOffset="95555.48">6723 10738 0,'0'0'0,"0"0"15,0 0-15,0 0 16,0 0 0,0 0-16,0 0 15,-55 0-15,11 0 16,-10 0 0,-23 8-16,-5 57 15,0 78-15,33-39 16,21-52-1,12-25-15,10-5 16,1 14-16,5 16 16,11 19-1,16 0-15,6-16 16,16-22 0,-10-23-16,-1-12 15,17-23-15,-6-24 16,0-6-1,-11 20-15,-5 10 16</inkml:trace>
  <inkml:trace contextRef="#ctx0" brushRef="#br0" timeOffset="95992.76">6947 11104 0,'0'0'0,"0"0"16,-21 36-16,4-22 15,6-1 1,0 4-16,11 5 16,0 2-1,11-2-15,11-14 16,16-10-16,6-4 15,-6 1 1,28-1-16,-11 3 16,0-10-1,-1-53-15,1-49 16,-27 19-16,-12 36 16,-16 27-1,0 14-15,-11 5 16,-11-2-16,-5 2 15,-1 3 1,12 3-16,0 3 16,5 2-16,0 0 15,11 0 1,0 1-16,0 2 16</inkml:trace>
  <inkml:trace contextRef="#ctx0" brushRef="#br0" timeOffset="96613.4">7697 10850 0,'0'33'0,"-5"38"16,5-8 0,0-20-16,0-12 15,0-12-15,0-6 16,0-2 0,0-2-16,0-1 15,0-3-15,0 1 16,11 2-1,5-8-15,-16 0 16,77-167 0,-33 77-16,-6 35 15,11 19-15,-10 14 16,-12 9 0,-5 5-16,0 2 15,-6 1-15,1-1 16,-6 6-1,16 14-15,6 54 16,5 42-16,-5-23 31,-16-37-31,-7-20 0,1-11 16,-5-8 0,-1 0-16,-5-3 15,6-3-15,-6-2 16,5 0-1,1 2-15,5 1 16,5-1-16,12-2 16</inkml:trace>
  <inkml:trace contextRef="#ctx0" brushRef="#br0" timeOffset="97134.59">9055 10738 0,'0'0'16,"0"0"-16,0 0 16,0 0-1,-38 0-15,11 0 16,-12 0-16,-5 0 15,-10 2 1,10 1-16,11 2 16,11 1-1,6-1-15,5 1 16,5-1-16,6-2 16,0-3-1,0 0-15,0 0 16,93 25-16,-38-3 15,0 13 1,0 12-16,-12 16 16,-10-3-16,-16-11 15,-6-16 1,-6-14-16,-5-5 16,-5-3-16,-1-3 15,-5 0 1,-22 6-16,-10 8 15,-1 0 1,5-11-16,7-9 16,10-2-1,-11-2 17,22-1-17,5 3-15,6 0 0,0 0 0,0 0 0</inkml:trace>
  <inkml:trace contextRef="#ctx0" brushRef="#br0" timeOffset="97506.62">9570 10250 0,'0'0'0,"0"0"16,0 0-16,11 74 16,-6 25-1,-5-14-15,6-28 16,-6-21 0,0-14-16,0 13 15,16 97-15,-21 13 16,5-58-1,0-35-15,0-24 16,0-9-16,0-6 16,0-4-1,0-1-15,11 0 16,-11-2 0,0-1-16,0-2 15</inkml:trace>
  <inkml:trace contextRef="#ctx0" brushRef="#br0" timeOffset="97852">9323 10738 0,'0'0'16,"0"0"-16,0 0 16,0 0-1,0 0-15,0 0 16,39 0-16,-1 0 15,33 0 1,11 0-16,39 0 16,-34 0-16,-21 0 15,-17 0 1,-10 0-16,-6 0 16,10 0-1,-4 0-15,-1 0 16,-5 0-16,0 0 15,5 0 1,-5 0-16</inkml:trace>
  <inkml:trace contextRef="#ctx0" brushRef="#br0" timeOffset="98633.37">10785 10738 0,'0'0'0,"0"0"15,0 0-15,0 0 16,0 0-1,-49 0-15,11 0 16,-1 0-16,-5 0 16,-16 0-1,0 0-15,-6 5 16,-10 39 0,-6 68-16,5 11 15,33-52 1,22-35-16,17-17 15,10-8-15,6-3 16,6 0-16,10 1 16,22-1-1,6 0-15,-6-2 16,-5-1-16,22-2 16,-11-6-1,5-16-15,5-39 16,-15-5-1,-17 11-15,-12 22 16,-10 8-16,0 9 16,-5 5-1,-6 5-15,5 6 16,-5 13-16,0 20 16,0 5-1,0-9-15,0-7 16,6-6-16,-6-5 15,5-3 1,1 0-16,10 0 16,1-3-16,-1 0 15,-5-2 1,0-1-16,-6-2 31</inkml:trace>
  <inkml:trace contextRef="#ctx0" brushRef="#br0" timeOffset="99171.45">11141 10842 0,'-5'27'16,"-17"58"-1,0-9-15,5-26 16,6-18-16,0-12 15,6-7 1,5-2-16,-5-2 16,5-4-16,0-2 15,0-1 1,0 1-16,0 0 16,5 0-16,6 2 15,5 1 1,1-4-16,16-21 15,27-66-15,17-35 16,-28 38 0,-14 35-16,-10 23 15,-9 10-15,-2 6 16,0 8 0,5 13-16,11 45 15,-11 29 1,-8-13-16,-3-27 15,-2-17-15,-3-11 16,10-2 0,-2 2-16,-3 5 15,1 1 1,-4-3-16,1-8 16,-1-12-16,-2-4 15,2-1 1,4 0-16,1 0 15,7 1 1</inkml:trace>
  <inkml:trace contextRef="#ctx0" brushRef="#br0" timeOffset="99529.29">12061 10141 0,'0'0'16,"0"0"-16,-22 30 16,14-19-1,0 24-15,-6 111 16,0-18 0,6-54-16,5-33 15,3 22-15,6 104 16,-4-27-1,1-66-15,16-28 16,-5-10 0,-6 5-16,-5-6 15,0-13-15,-1-19 16,-2-3-16,-2 0 16,2 0-1,0 0-15</inkml:trace>
  <inkml:trace contextRef="#ctx0" brushRef="#br0" timeOffset="99763.9">11672 10738 0,'0'0'16,"0"0"-16,0 0 15,0 0 1,0 0-16,41 0 15,0 0 1,36 0-16,21 0 16,26 0-16,-26 0 15,-29 0 1,-20 0-16,-14 0 16,-10 0-1</inkml:trace>
  <inkml:trace contextRef="#ctx0" brushRef="#br0" timeOffset="100496.67">7358 10738 0,'0'0'0,"0"0"15,0 0 1,0 0-16,0 0 16,0 0-1,0 0-15,0 0 16,0 0-16,0 0 16,-38 0-1,21 2-15,-5 1 16,-5 8-16,-11 19 15,-23 47 1,-4 29-16,21-21 16,17-33-16,10-24 15,17-12 1,0-5-16,0-3 16</inkml:trace>
  <inkml:trace contextRef="#ctx0" brushRef="#br0" timeOffset="115520.9">1188 12199 0,'0'0'0,"0"0"0,0 0 16,0 0-1,0 0-15,0 0 16,0 0-16,0 0 16,0 0-1,0 0-15,-55 36 16,6 73-16,5 6 15,17-41 1,5-33-16,11-19 16,6-8-16,-1-3 15,6-6 1,0 1-16,0-4 16,6 1-1,10 3-15,6-1 16,16 3-16,6-2 15,27-1 1,-5 1-16,-17-4 16,-5 1-16,-6 0 15,17-3 1,5 0-16,-11 0 16,6 0-1,-22 0-15,-6 0 16</inkml:trace>
  <inkml:trace contextRef="#ctx0" brushRef="#br0" timeOffset="115874.55">1631 12199 0,'0'0'16,"0"0"0,-16 38-16,5 64 15,-22 10-15,11-41 16,11-30 0,0-16-16,-5 8 15,0 65 1,-6 61-16,5-61 15,6-43 1,6-25-16,5-11 31,-6-5-31,6-6 0,0-2 16,0-1-16,0 1 16,0-3-1</inkml:trace>
  <inkml:trace contextRef="#ctx0" brushRef="#br0" timeOffset="116368.85">1916 11723 0,'0'0'15,"0"0"-15,0 0 16,33 55-16,33 57 16,-1 0-1,-10-44-15,5-26 16,-16-18-16,-16-5 16,-1 72-1,0 73-15,-16-74 16,-11-43-1,-22 59-15,-27 108 16,5-88-16,11-66 16,6-27 77,-17-8-93,17-6 16,5-6-16,16-7 0,1-3 0,0-3 16</inkml:trace>
  <inkml:trace contextRef="#ctx1" brushRef="#br0" timeOffset="80751.78">4207 12056 0,'0'-17'16,"-18"17"140,-35 8-141,44-8-15,-35 18 16,9-18 0,9 9-16,17-9 15,-53 17-15,-35 19 16,62-27-16,-9 8 16,17-8-1,18-9-15,-8 18 16,8-18-16,-9 8 15,10 10-15,-1-18 16,-9 9-16,9-9 0,-8 18 16,8-10-16,-9 1 15,9-9-15,1 18 16,-10-9-16,-17 44 47,26 61 15,35-96-62,71 52 63,-70-70-48,123 27 48,-133-36-32,19 9-15,-19 0-1,27-9 1,-35 9-16,18 0 16,-10 0-16,10-17 15,-19 17-15,10 0 16,-9 0-16,9 0 16,-27 0 93,-18 8-78,1 1-31,-1 9 16,-26 0-16,45-18 15,-36 8-15,-9 28 16,9-19-16,-71 19 16,71-19-1,-18 10 1,53-27-16,-17 8 16,8 10-16,9-18 15,9 9-15,-26 9 16,-1-10-1,27 1 1,0 9 0,0 8-16,0-17 15,0 9 1,0-9-16,0-1 16,-8 10-16,8 70 62,0-26-31,0-36-15,0-17-16,17 18 16,-8-10-1,0-8-15,44 18 47,35 17-31,177-18 46,-133-43-31,-62-1-15,-43 0-16,-1 9 16,10-8-1,25-10-15,19-43 32,-63 61-1,45-44 0,-44 44 0</inkml:trace>
  <inkml:trace contextRef="#ctx1" brushRef="#br0" timeOffset="82511.56">5133 12524 0,'-18'0'109,"-8"0"-93,-1 0-16,-34 0 15,8 0-15,9 17 16,-203 54 15,-53 35 47,291-98-62,-9-8-16,10 9 16,-10 9-16,9-9 15,0 8-15,-26 10 16,9 8-16,17-17 15,9-9-15,-18 35 16,71 114 93,-35-158-109,96 0 63,-105 0-47,97 0 15,-71 0-31,-26 0 15,176-79 32,-70 35-31,-53 9 0,-45 17-1,27-17 1,-35 17-16,-9 9 15,27-17 1,-27-1-16,8 1 16,28-80 31,-36 62-16,17 26 31,-17 27 32,-8 26-63,-10 36-31,-17 229 32,35-159-32,8 159 46,-8-283-46,9-17 141,-9-8-110,0-1-31,18-79 47,-9 70-31</inkml:trace>
  <inkml:trace contextRef="#ctx1" brushRef="#br0" timeOffset="83715.43">5389 12647 0,'8'0'31,"19"18"1,-27-1-17,0-8-15,0 44 16,0 256 46,0-212-15,0-80-47,0-25 156,18-89-124,-18 44-32,0-27 15,17 45 1,-17-18-16,18 9 16,-9-9-16,8-9 15,-8 9 1,26 27-1,-17-9-15,9-9 16,-1 17 0,0 1-1,1-1-15,-1 27 16,-17-9-16,9 9 16,-9 0-1,8 0 32,-8 0-31,9 0-16,43 89 62,-8 16-15,-26-60-16</inkml:trace>
  <inkml:trace contextRef="#ctx1" brushRef="#br0" timeOffset="84522.64">6456 12047 0,'0'18'46,"-9"70"-30,-9-17-16,-26 158 31,27 106 16,-19-88-16,10-35 32,26-186-63,0-8 16,-18 17-1,18 18 1,0-35-1</inkml:trace>
  <inkml:trace contextRef="#ctx1" brushRef="#br0" timeOffset="85313.88">6103 12815 0,'9'0'47,"0"0"-31,44 0-1,-27 0-15,71 0 16,-26 0-1,8 0-15,62 0 16,-53 0 0,71-18-1,-115 18-15,-9 0 16,-26-9-16,9 9 16</inkml:trace>
  <inkml:trace contextRef="#ctx1" brushRef="#br0" timeOffset="86840.64">7232 12039 0,'-9'35'16,"9"-9"-16,-18 1 16,18 17-16,-52 362 47,52-204-32,0-87 1,-18-62-16,18 35 15,0-35 1,0-26-16,0-19 16,0 36-16,0-26 15,0 9-15,0-19 16,0 19 0,0-36 140,0-9-141,9-26 1,-9 9-16,17-9 16,-17 17-16,18-43 15,53-195 32,-27 159 0,-44 98-31,35-28-1,62 10 79,97 35-16,-168 26-47,54 71 16,-63-71-47,1-8 16,70 219 46,-79-210-46,-9-10 0,0 107-1,0-107 1,0 0-16,0 27 47</inkml:trace>
  <inkml:trace contextRef="#ctx1" brushRef="#br0" timeOffset="91904.32">22463 11227 0,'9'0'125,"123"18"-94,-35-1-31,-35 1 16,9 0-16,26-1 16,88 1-16,-168-18 15,54 18-15,0-18 16,-27 17-16,26-17 16,62 0-1,-17 0 1,0 18-1,-45-18-15,19 0 16,-37 0 0,-25 0-16,61 0 15,-17 0 1,237 18 31,1-18 0,405 0 46,-308 0-46,61 35 16,248-18 31,-556-17-79,114 0 48,-264 0-63,114 0 62,98-52-15,-18 43-16,-80-27 32,-61 19-32,-27-1 0,0 9-31,-17-8 16,9 17 0,-27-9-16,17 9 15,-8-18-15,0 18 16,8-9-1,19-17 17,-19 26-32,-17-9 15,9 9-15,-9-17 16,9 17 0,9-9-1,-10-9-15,37-17 31,-19 8-15,36-26 31,-53 45-16,-9-1 141,-18 9-172,-9-36 16,-17 28-16,-53-28 15,-44 1 1,-256-44 46,177 61-46,-142 0 31,336 18-47,-18 0 16,-44 0-1,17 0-15,0 0 16,10 0-1,8 0 1,0 0-16,-18 9 16,-8-9-1,26 9 1,18-9-16,-9 0 16,-36 18-1,36-1-15,18-17 16,8 0-16,-26 18 15,35-18-15,-106 9 32,107-9-32,-19 0 15,-140 17 17,-36 1-1,159-18-16,17 0-15,-70 18 16,-123-9 15,-18 8 16,-168 1 16,221-18-32,61 0-15,-220 0 30,141-18-14,-52 1-1,-63 17 31,274 0-62,-176-18 47,123 18-15,61 0-32,-105 0 46,79 0-14,10 0-1,43 0-15,-18 9 15,1 0-16,17-9 17,-17 8-1,-10 36 16,19-44-16,-10 18-15,27 0-16,-18-9 31,1 8-15,17-8 15,-9-9-31,9 18 15,0-10 1,-18-8 0,18 9 31,-8 18-16,8-10 156,26 10-155,0-18-17,-17 0 1,35 8-1</inkml:trace>
  <inkml:trace contextRef="#ctx0" brushRef="#br0" timeOffset="146367.1">8946 12448 0,'0'0'0,"0"0"0,0 0 16,-22 49-1,11-16-15,0-3 16,0-8-16,5-5 15,1-6 1,0 0-16,-1-3 16,1-3-1,5 6-15,-6 28 16,1 54-16,5 8 16,0-19-1,5-30-15,-5-19 16,6-11-16,-1-6 15,1-13 1,-6-3-16,16-63 16,-5-19-16,-6 16 15,-5 22 1</inkml:trace>
  <inkml:trace contextRef="#ctx0" brushRef="#br0" timeOffset="146555.31">8979 12199 0,'0'0'16,"0"0"-16,0 0 15,0 0 1,-28 0-16,23 0 16,5 0-16,0 0 15,0 0 1,0 0-16,0 0 15,65-14 1</inkml:trace>
  <inkml:trace contextRef="#ctx0" brushRef="#br0" timeOffset="147133.01">9712 12240 0,'0'0'15,"0"0"-15,0 0 16,-27 19 0,5 0-16,-5 17 15,-6 11-15,-6 21 16,-15 3-1,15-16-15,12-22 16,10-14 0,7-5-16,15-6 15,6 0-15,0-2 16,0-1 0,11 0-16,0 1 15,21-1-15,12 1 16,-11-3-1,-11-1-15,-11 1 16,-11-3-16,-6 3 16,-5 2-1,-11 17-15,-22 33 16,-5 13 0,0-2-16,5-22 15,-11-14-15,17-16 16,5-6-1,11-5-15,0-6 16,11-5-16,0 8 16,16-61-1,12-21-15</inkml:trace>
  <inkml:trace contextRef="#ctx0" brushRef="#br0" timeOffset="147864.79">10785 12199 0,'0'0'0,"0"0"16,0 0-16,0 0 15,0 0 1,0 0-16,0 0 16,-38 0-16,5 0 15,0 3 1,-5 13-16,-11 39 15,-12 46 1,18 6-16,-12-36 16,22-32-16,11-18 15,17-7-15,10-6 16,1-2 0,5-1-16,-1 1 15,7-1 1,5 1-16,16-1 15,6-2-15,0 0 16,-11-1 0,-6 1-16,-5-3 15,-6 0-15,-10 0 16,-1 0 0,-5 3-16,-5 8 15,-17 35-15,-17 36 16,7-8-1,4-24-15,12-26 16,10-18-16,1-12 16,-1-13-1,6-22-15,11-6 16,11-2 0</inkml:trace>
  <inkml:trace contextRef="#ctx0" brushRef="#br0" timeOffset="148724.76">11201 12287 0,'0'0'0,"-11"54"16,0 26-1,-5-9-15,-11-19 16,5-19-1,5-11-15,6 8 16,-11 85-16,1 44 16,4-72-1,12-40-15,-1-9 16,1 28-16,5 24 16,0-13-1,0-25-15,0-20 16,0-15-16,0-17 15,0-14 1,0-16-16,-6 0 16,6 3-16,-5 7 15,5-23 1,-6-138-16,6 52 16,6 58-16,21-41 15,22-118 1,1 93-16,-12 74 15,-5 28-15,11 13 16,-6 5 0,-11 6-16,-2 3 15,-3 3 1,0 2-16,-3 0 16,-3 6-1,17 24-15,6 75 16,-31-1-16,-11-38 15,-2-25-15,-4-13 16,-2-6 0,-2-3-16,-23 15 15,-13 18 1,-3-3-16,13-16 16,7-16-16,10-11 15,5-9 1,6-2-16,6-3 15,5 3 32,0 8-47,0 0 16,0 0-16,71-27 0,-30 18 16,11 4-16</inkml:trace>
  <inkml:trace contextRef="#ctx0" brushRef="#br0" timeOffset="149318.51">11858 11712 0,'0'0'15,"0"0"-15,0 0 16,0 0-16,0 0 16,6 79-1,5 42-15,-3-39 16,0-30 0,0-3-16,3 102 15,-3 13-15,-5-77 16,0-40-16,-3-20 15,0-10 1,0-4-16,0-4 16,0-4-1,0 1-15,0-1 16,0-2-16,0 0 16,0-1-1,0 1-15,0-3 16,25-77-16,18-32 15,9 21 1,-5 36-16,-6 22 16,11 8-1,-14 9-15,-8 4 16,-5 1-16,-6 3 16,-2 5-1,-1 11-15,9 30 16,2 46-16,-10 4 15,-7-28 1,-4-25-16,-3-13 16,-1-12-16,-2-2 15,0-3 1,0-2-16,0-1 16,0-2-16,0 0 15,3 0 1,0 2-1</inkml:trace>
  <inkml:trace contextRef="#ctx0" brushRef="#br0" timeOffset="149778.25">12825 12648 0,'0'0'0,"0"0"16,0 0 0,0 0-16,0 0 15,35 0-15,6-44 16,19-60 0,-5-8-16,-19 52 15,-12 27 1,-10 14-16,-6 5 15,-5 6-15,-3 2 16,-5 1 0,-15-1-16,-10 1 15,-3-1-15,1 1 16,-1 2 0,-14 6-16,-10 44 15,-9 67-15,17 1 16,21-54-1,17-31-15,9-14 16,4-5-16,12 0 16,5-3-1,3 1-15,3-1 16,2-3 0,20 1-16,5-1 15,-3-8-15,-2-5 16</inkml:trace>
  <inkml:trace contextRef="#ctx0" brushRef="#br0" timeOffset="150296.57">13358 12246 0,'0'0'16,"-8"87"-1,3 9-15,-1-28 16,1-24-1,2-16-15,0-12 16,0-2-16,3-3 16,0-3-1,0-3-15,0-2 16,0 0-16,0 0 16,0-1-16,0 1 15,0 0 1,0 0-16,0-3 15,9-124 1,4 31-16,4 30 16,21 20-16,0 12 15,1 10 1,-6 7-16,-1 3 16,12 0-16,-5 5 15,-7 1 1,-7 2-16,-3 3 15,3 17-15,5 21 16,0 17 0,-6 8-16,-2-9 15,-8-15 1,-6-12-16,-2-10 16,-4-12-16,-2-8 15,0-13 1,-2-28-16,-4-16 15,-2-9 1</inkml:trace>
  <inkml:trace contextRef="#ctx0" brushRef="#br0" timeOffset="150600.67">14065 12199 0,'0'0'16,"0"0"0,0 0-16,0 0 15,11 71-15,-1 25 16,-1-3 0,-4-35-16,1-20 15,-4-16-15,-2-8 16,0-4-1,-2-1-15,-1-1 16,0-3-16,3-5 16,-11-60-1,-2-41-15,-1-25 16</inkml:trace>
  <inkml:trace contextRef="#ctx0" brushRef="#br0" timeOffset="150782.07">14054 11712 0,'0'0'0,"0"0"16,0 0-1,0 0-15,0 0 16,0 0-16,32 0 16,-10 0-1,-2 0-15,-1 0 16,0 0-1</inkml:trace>
  <inkml:trace contextRef="#ctx0" brushRef="#br0" timeOffset="151152.81">14607 12199 0,'0'0'0,"0"0"16,0 0-16,0 0 15,-33 0 1,5 0-16,-2 0 16,0 0-1,-3 11-15,-11 55 16,3 71-16,20-44 15,10-44 1,8-24-16,6-9 16,-1-5-16,15 0 15,5 0 1,0-3-16,2 0 16,4 0-16,2-2 15,3-1 1,2 1-1</inkml:trace>
  <inkml:trace contextRef="#ctx0" brushRef="#br0" timeOffset="151724.01">15250 12199 0,'0'0'0,"0"0"16,0 0-1,0 0-15,0 0 16,-41 0 0,8 0-16,-8 0 15,-28 3-15,-4 30 16,-10 71 0,18 30-16,26-60 15,18-36 1,10-16-16,5-11 15,6-3-15,3-2 16,5-1-16,19 3 16,20 0-1,10-2-15,36-44 16,12-86 0,-29 7-16,-29 54 15,-20 30-15,9 11 16,-28 11-1,6 3-15,-12 2 16,-2 4-16,0-1 16,0 3-1,0 5-15,0 15 16,-5 37-16,-3 33 16,-1-13-1,4-28-15,-1-16 16,4-14-1,-1-5-15,0-3 16,3-3-16,0-2 16,0-1-1,6 1-15,5-1 16</inkml:trace>
  <inkml:trace contextRef="#ctx0" brushRef="#br0" timeOffset="152038.96">15754 11712 0,'0'0'16,"0"0"-16,0 0 16,-11 41-1,0 71-15,0-11 16,5-38-16,1-24 15,2-15 1,0 31-16,1 93 16,-1-14-16,0-60 15,0-30 1,1-17-16,-1-10 16,0-7-16,3-1 15,0-4 1,0-5-16,0 0 15</inkml:trace>
  <inkml:trace contextRef="#ctx0" brushRef="#br0" timeOffset="152361.87">16164 11712 0,'0'0'15,"0"0"-15,0 0 16,0 0 0,0 0-16,-25 60 15,-2 80-15,8-47 16,5-41 0,6-22-16,3 44 15,-4 120-15,7-79 16,-1-55-1,22-21-15,-5-15 16,-3-7 0,0-6-16,0-3 15,2-3-15,9-18 16,22-37 0</inkml:trace>
  <inkml:trace contextRef="#ctx0" brushRef="#br0" timeOffset="152856.21">16523 12199 0,'0'0'16,"0"0"-16,0 0 15,0 0-15,0 0 16,-30 36 0,13 40-16,1 12 15,8-17-15,8-24 16,5-15-1,3-10-15,17-5 16,-3-9-16,-3-8 16,3-19-1,5-19-15,3-23 16,-5 4-16,-6 13 16,-8 17-1,-3 10-15,-2 17 16,2 25-16,6 43 15,-3-2 1,0-19-16,-3-17 16,-3-6-16,12 78 15,-17 48 1,-11-43-16,-3-44 16,-5-22-16,-9-14 15,-45 44 1,-37 77-16,-8-14 15,36-54 1,22-34-16,-17-24 16,14-19-16,0-20 15,9 1 1,4 0 0</inkml:trace>
  <inkml:trace contextRef="#ctx0" brushRef="#br0" timeOffset="164105.79">6657 14058 0,'0'0'0,"0"0"15,0 0-15,-49 2 16,16 1-16,-11 5 15,-21 6 1,4 0-16,18-3 16,4-3-16,17-3 15,6-2 1,5 0-16,0-1 16,11 1-1,0 0-15,0-3 16,0 0-16,66 5 15,-1-2 1,1 8-16,-11 14 16,0 21-16,-17 25 15,-11 14 1,-16-14-16,-5-29 16,-12-18-1,1-5-15,-23 0 16,-4-2-16,-1-6 15,0 0 1,-16-3-16,10-3 16,17 1-16,17-3 15,5-3 1,5 0 0</inkml:trace>
  <inkml:trace contextRef="#ctx0" brushRef="#br0" timeOffset="164697.34">7095 14148 0,'0'0'0,"0"0"15,0 0 1,-27 16-16,5 61 15,0 41-15,6-31 16,10-40 0,6-20-16,17-5 15,-1-6-15,0-2 16,1-3 0,-1-3-16,1-8 15,21-19 1,11-60-16,1-20 15,-7 25-15,-21 31 16,-5 15-16,-1 12 16,-5 8-1,-5 8-15,5 19 16,10 52 0,-4 25-16,-1-36 15,-5-22-15,-5-8 16,5 80-1,-17 59-15,-5-67 16,-5-45-16,-12-7 16,-26 51-1,-12 55-15,11-30 16,17-58 0,-17-27-16,11-16 15,11-17-15,1-24 16,-7-72-1,17-19-15,22 50 16,6 21-16,5 12 16</inkml:trace>
  <inkml:trace contextRef="#ctx0" brushRef="#br0" timeOffset="165509.64">7785 14389 0,'0'0'15,"-16"38"-15,-1 3 16,6-8-16,0-8 15,11-9 1,-5-5-16,5-3 16,11 0-16,-6 1 15,6-4 1,-5 1-16,5-1 16,5 1-16,-5-1 15,5-2 1,12-20-16,38-95 15,-6-14-15,-22 55 16,-11 35 0,-10 15-16,-1 7 15,-5 3 1,0 3-16,0 2 16,0 1-16,11 5 15,0 16 1,5 58-16,1 30 15,-12-25-15,-21-32 16,-1-20 0,1-10-16,-1-6 15,6-3-15,-5 0 16,5-2 0,0-4-16,0-2 15,0 0-15,33-93 16,5-11-1,-5 30-15,0 28 16,16 16 0,-11 8-16,-10 8 15,-7 6-15,1 2 16,-5 1 0,-6 2-16,0 1 15,0 4-15,0 20 16,5 41-1,0 22-15,-10-11 16,-1-22-16,-5-19 16,6-11-1,-6-6-15,5-5 16,-5-3 0,6-5-16,-6-3 15,11-8-15</inkml:trace>
  <inkml:trace contextRef="#ctx0" brushRef="#br0" timeOffset="166256.81">8847 14148 0,'0'0'16,"0"0"-16,0 0 16,0 0-1,0 0-15,0 60 16,0 3-1,0 8-15,-5-8 16,5-19-16,-6-14 16,6-8-1,0-11-15,0-11 16,0 0-16,11-82 16,0 11-1,0 19-15,16 11 16,1 13-16,-1 6 15,-5 0 1,0 3-16,0 8 16,-6 6-1,17 2-15,0 0 16,-6 3-16,1 0 16,-12 0-1,6 14-15,5 41 16,-10 32-16,-6-10 15,0-25 1,-6-19-16,-5-11 16,6-9-16,-6-7 15,0-9 1,0-10-16,5-39 16,12-22-16,-6 19 15,10 17 1,12 7-16,0 10 15,0 4-15,-6 6 16,1 3 0,-1 0-16,17 2 15,-6 1 1,1-1-16,-1 4 16,-11-1-16,1 3 15,4 14 1,1 46-16,22 66 15,-22-28-15,-39-51 16,1-20 0,0-10-16,5-7 15,-6-1-15,1-1 16,-1-8 0,6 0-16,-5-63 15</inkml:trace>
  <inkml:trace contextRef="#ctx0" brushRef="#br0" timeOffset="166714.28">10073 14148 0,'0'0'16,"0"0"0,0 0-16,28 8 15,-1-8-15,6 0 16,22-3-1,-6 3-15,-5 0 16,-11 0-16,-11 0 16,-6-2-1,-5-1-15,-5 0 16,-1 3-16,-5 0 16,0 0-1,0 0-15,-93 0 16,44 0-16,5 6 15,-5 48 1,-1 72-16,23-24 16,16-45-1,11-27-15,22-5 16,11-6 0,5-3-16,33-2 15,-5-3-15,-11-6 16,27-21-16,16-80 15,-10-43 1,-28 59-16,-16 39 16,-17 19-16,-5 9 15</inkml:trace>
  <inkml:trace contextRef="#ctx0" brushRef="#br0" timeOffset="166989.38">10949 13661 0,'0'0'0,"0"0"16,0 0-16,0 0 15,0 0 1,0 49-16,6 66 16,-6-22-1,5-33-15,1-21 16,-6 37-16,5 94 15,1-41-15,-12-58 16,6-33 0,-5-13-16,-1-6 15,-15-3 1,-1-2-16,0-3 16</inkml:trace>
  <inkml:trace contextRef="#ctx0" brushRef="#br0" timeOffset="167466.79">10670 14148 0,'0'0'0,"0"0"15,0 0-15,0 0 16,39 0 0,-1 0-16,6 0 15,5 0 1,33 0-16,-5 0 15,-1 0-15,12 0 16,-22 0 0,-23 0-16,-15 0 15,-4 5-15,1 23 16,0 46 0,-6 30-16,-5-25 15,-6-30-15,-5-19 16,-1-10-1,1-7-15,0-5 16,-1-2-16,1-3 16,0-6-1,5-33-15,9-46 16,2 0 0,25 16-16,-1 23 15,-4 15-15,-4 9 16,20 3-1,-11 5-15,-6 3 16,-8 2-16,0 3 16,6 1-1,5-1 1</inkml:trace>
  <inkml:trace contextRef="#ctx0" brushRef="#br0" timeOffset="167837.11">11979 14153 0,'0'0'15,"-6"77"-15,-2 35 16,5-30-16,3-32 16,0-20-1,0-8-15,0-9 16,0-2-16,0-8 15,0-3 1,3-66-16,0-19 16,2 23-16,-8 20 15,1 12 1,-4-22-16,-5-98 16,0 5-16,6 65 15,2 37 1,3 18-16,0 9 15,3 5 1,2 0-16,23 0 16,2 0-16,3 0 15</inkml:trace>
  <inkml:trace contextRef="#ctx0" brushRef="#br0" timeOffset="168122.16">12797 14044 0,'0'0'15,"-30"22"1,-3-6-16,-32 1 16,-9 21-16,-28 134 15,34-29-15,35-80 16,19-33-1,12-14-15,7-5 16,25 3 0,30-3-16,53 0 15,4-3-15,48 0 16,13-19 0,13-11-1</inkml:trace>
  <inkml:trace contextRef="#ctx0" brushRef="#br0" timeOffset="174146.89">3422 11715 0,'0'0'0,"0"0"0,0 0 16,0 0-16,0 0 15,0 0 1,0 0-16,0 0 16,0 0-1,0 0-15,0 0 16,0 0-16,0 0 15,27 0 1,6 0-16,22 0 16,5 0-16,-5 0 15,-6 0 1,33 0-16,17 0 16,21 0-16,-21 0 15,21 0 1,0 0-16,23 0 15,-39 0-15,22 0 16,0 0 0,11 0-16,-28 0 15,28 0 1,27 0-16,-43 0 16,4 0-16,7 0 15,16 0 1,-33 0-16,32 0 15,29 0-15,-45-3 16,22 3 0,28 0-16,-44 0 15,16 0-15,33 0 16,-49 0 0,16 0-16,39 0 15,-50 0-15,39 0 16,16 0-1,-5 0-15,32 0 16,-70 0 0,37 0-16,12 0 15,5 0-15,16 0 16,-10 0 0,21 0-16,-65 0 15,38 0-15,0 0 16,11 0-1,0 0-15,5 0 16,4 0-16,-20-6 16,24-2-1,-56-19-15,32-11 16,-3-31 0,-24-10-16,-4 2 15,-29 25-15,-41 17 16,13 4-1,-24 10-15,0 10 16,-27 5-16,-23 3 16,-10 1-1,-12-1-15,-5 0 16,-5 0-16,-6 3 16,-5 0-1,-6 0-15,-2 0 16</inkml:trace>
  <inkml:trace contextRef="#ctx0" brushRef="#br0" timeOffset="175242.26">3553 15147 0,'0'0'0,"0"0"16,0 0 0,33 3-16,0-1 15,16 1-15,39-3 16,21-3 0,28 3-16,-6 3 15,39-3-15,22-5 16,5 7-1,27-7-15,-54 8 16,38-9-16,-5 6 16,43-8-1,-16 8-15,27-5 16,-16 2 0,77 0-16,-56 0 15,12 3-15,-27 0 16,10 0-1,6 0-15,-1 0 16,83 0-16,-71 0 16,5 0-1,6 0-15,-22 0 16,82 0-16,-66 0 16,-5 0-1,-12 0-15,-10 0 16,8 0-16,-16 0 15,68 0 1,-107 0-16,69 0 16,-91 0-16,28 0 15,-14 0 1,-5 0-16,2 0 16,-65 0-1,-39 0-15,20 0 16,-20 0-16,6 0 15,-33 0 1,-19 0-16,-12 0 16,-4 0-16,-6 0 15,0 0 1,2 0-16,6 0 16</inkml:trace>
  <inkml:trace contextRef="#ctx0" brushRef="#br0" timeOffset="179724.45">1226 16097 0,'0'0'0,"0"0"15,0 0-15,-16 41 16,-1 38 0,1 11-16,5-13 15,0-28 1,6-19-16,5-10 16,-6-7-16,6-2 15,0-3 1,0-2-16,0-1 15,0-2-15,6 3 16,5-1-16,5 1 16,22-1-1,1-2-15,-6 0 16,-1-1 0,-4 1-16,-1 0 15,17-1-15,0 1 16,-6 0-1,-5 0-15,-6-3 16,-5 0-16,-5 5 16,-1 23-1,-5 56-15,-11 23 16,-5-27-16,-28-26 16,0-18-1,11-14-15,0-6 16,0-5-1,6-3-15,-23 1 16,7-4-16,4 0 16,6-18-1,-27-146-15,-11-194 16</inkml:trace>
  <inkml:trace contextRef="#ctx0" brushRef="#br0" timeOffset="180000.31">1215 16097 0,'0'0'0,"0"0"16,0 0-16,0 0 16,0 0-1,0 0-15,44 0 16,-16 0-16,4 0 15,29 0 1,21-6-16,11-2 16,11 0-16,-28 0 15,-15 5 1,-1 8-16,-5 1 16,-6 2-1</inkml:trace>
  <inkml:trace contextRef="#ctx0" brushRef="#br0" timeOffset="180401.02">2360 15610 0,'0'0'16,"0"0"-16,0 0 15,0 0-15,71 109 16,0 36 0,-16-60-16,-22-41 15,-12-6 1,12 134-16,-22-29 15,-5-69-15,-12-3 16,1 131 0,-12-59-16,6-69 15,0-33-15,6-17 16,-6-5 0,6-5-16,5-6 15,-6-2-15,1-1 16</inkml:trace>
  <inkml:trace contextRef="#ctx0" brushRef="#br0" timeOffset="181456.64">3586 16472 0,'0'0'16,"0"0"-1,0 0-15,0 0 16,0 0-16,-16 33 16,16-25-1,-6-3-15,6 1 16,-5-1-16,5 1 15,-6-4 1,6 1-16,0 0 16,0 0-16,0-1 15,0 1 1,0 0-16,6 0 16,-6-3-1,0 0-15,38-156 16,17 46-16,-23 50 15,-4 24 1,-12 14-16,1 9 16,-1 2-16,-5 2 15,6 4 1,-7 0-16,23-1 16,0 22-16,16 86 15,-10 18 1,-23-51-16,-5-31 15,-5-16-15,-1-8 16,1-4 0,-6-1-16,5-4 15,-5 1-15,6-4 16,-6 1 0,5 3-16,6-4 15,0-13 1,16-49-16,6-38 15,22 5-15,-22 32 16,-6 28 0,-5 12-16,0 7 15,-6 3-15,23 0 16,-1 3 0,0 2-16,-5 1 15,-6 2-15,1 0 16,-1 9-1,12 46-15,-1 68 16,6-13 0,-17-49-16,-16-28 15,0-11-15,0-8 16,-6-3 0,1 0-16,5 3 15,-6 0-15,1-3 16,-1-2-1,1-4-15,-1-2 16,1 0-16,-1 0 16,1 0-1</inkml:trace>
  <inkml:trace contextRef="#ctx0" brushRef="#br0" timeOffset="182104.2">5196 16584 0,'0'0'15,"0"0"-15,0 0 16,0 0-16,0 0 15,0 0 1,43 0-16,-10 0 16,0 0-16,0 0 15,0 0 1,-6 0-16,-5-3 16,0-5-16,-6-8 15,-10-9 1,-6-2-16,-6-1 15,-16 4 1,-5 7-16,5 14 16,-5 17-16,-6 16 15,0-5 1,11-9-16,6-5 16,-12 3-16,1 52 15,22 51 1,5-10-16,10-41 15,1-25 1,6-11-16,27-6 16,-1-4-16,12-7 15,22-2 1,-11-3-16,-17-2 16,-11-3-16,-11-3 15,1 0 1,-6 0-16,11 2 15,-6 1-15,-5 0 16,0-3 0,-6 0-16,-5 0 15,0 0-15,0 0 16</inkml:trace>
  <inkml:trace contextRef="#ctx0" brushRef="#br0" timeOffset="182798.25">6143 16097 0,'0'0'16,"0"0"-1,0 0-15,0 0 16,0 0-16,0 0 16,0 0-1,0 0-15,0 0 16,49 0-16,17 0 16,32 0-1,-5 0-15,-16 2 16,10 7-16,-10 10 15,-11 14 1,-11 8-16,-23-6 16,-4-2-1,-12 0-15,-10 5 16,-12 3-16,-32 9 16,5-12-1,-5-8-15,-6-8 16,-27-6-16,-6-2 15,-21 0 1,26 5-16,23-3 16,16-2-16,11-9 15,6-2 1,10-3-16,1-3 16,5 1-16,0 2 15,0 0 1,66-11-16,-17 5 15,22 4 1</inkml:trace>
  <inkml:trace contextRef="#ctx0" brushRef="#br0" timeOffset="183352.4">7336 16097 0,'0'0'15,"0"0"-15,0 0 16,0 0-1,0 0-15,0 0 16,44 0 0,-6 0-16,6 0 15,5 0-15,33 0 16,-5 0 0,-6 0-16,17 0 15,-28 0-15,-11 0 16,-16 0-1,-11 0-15,0 2 16,-6 9-16,-5 22 16,0 55-1,-11 13-15,-38-22 16,5-29 0,-5-17-16,5-9 15,0 4-15,0 7 16,11-5-1,6-11-15,10-10 16,6-9-16,0 0 16,0 0-1,0 0-15,55-20 16</inkml:trace>
  <inkml:trace contextRef="#ctx0" brushRef="#br0" timeOffset="185532.1">8803 16097 0,'0'0'15,"0"0"-15,0 0 16,0 0 0,0 0-16,0 0 15,-16 76 1,10 37-16,12-29 15,-1-29-15,-5-22 16,6-11 0,-1-6-16,1-5 15,-1-3-15,1 1 16,-6-4 0,5-5-16,12-79 15,-1-28-15,28 28 16,-17 32-1,-5-38-15,11-65 16,-11 21 0,-6 58-16,1 30 15,-6 19-15,0 19 16,5 28 0,17 60-16,5 0 15,-16-33-15,-5-22 16,-6-8-1,-1 27-15,7 88 16,-1 0-16,-5-64 16,-5-29-1,5-19-15,-6-9 16,1-2-16,-1-6 16,1 0-1,5-8-15,16-54 16,28-78-16,-17 47 15,-11 39 1,-5 19-16,-5 10 16,-1 6-1,-5 3-15,6 0 16,15 0-16,-4 2 16,-1 1-1,0 5-15,-5 16 16,11 41-16,-11 48 15,-5-15 1,-7-38-16,-4-22 16,-1-11-16,-5-8 15,0-3 1,0 0-16,0-2 16,6-1-16,-1 1 15,1-1 1,5 1-1</inkml:trace>
  <inkml:trace contextRef="#ctx0" brushRef="#br0" timeOffset="186178.39">10462 16097 0,'0'0'16,"0"0"-16,0 0 15,0 0-15,0 0 16,0 0 0,-33 0-16,11 0 15,-10 0 1,-29 2-16,1 9 15,5 11-15,6 17 16,5 13 0,11 8-16,12 3 15,10-11-15,0-14 16,11-13 0,5-6-16,1-5 15,21 2-15,6-2 16,5-1-1,6-2-15,16-2 16,-11-4-16,-16 0 16,-5-2-1,-12 0-15,1 0 16,-12-3 0,1 0-16,-1 0 15,-10 2-15,-6 4 16,0 2-1,-11 3-15,0-3 16,0-5 0,0-3-16,-16-3 15,10 1-15,1-1 16,11 0 0,-1 0-16,6 3 15,0 0-15,6 0 16,5 0-1,-6 0-15,6 0 16</inkml:trace>
  <inkml:trace contextRef="#ctx0" brushRef="#br0" timeOffset="188355.84">10517 16584 0,'0'0'0,"0"0"16,0 0-16,0 0 16,0 0-1,0 0-15,0 0 16,0 0-16,0 0 16,0 0-1,0 0-15,0 0 16,0 0-16,0 0 15,0 0 1,0 0-16,0 0 16,0 0-1,0 0-15,0 0 16,0 0-16,-6 38 16,-4 39-1,-1 21-15,0-18 16,0-31-16,-22-13 15,-5-9 1,5-8-16,0-5 16,-22-3-16,6-3 15,10-5 1,12-3-16,0-3 16,5-5-1,0-3-15,5-3 16,1 0-16,5-5 15,0-3 1,6-2-16,5 2 16,0 3-16,11 0 15,11-3 1,16 3 0</inkml:trace>
  <inkml:trace contextRef="#ctx0" brushRef="#br0" timeOffset="188930.47">12400 16099 0,'0'0'16,"-8"31"-16,-8 78 15,2-2-15,3-42 16,3-23-1,5-18-15,0-10 16,3-3-16,3-3 16,3 0-1,4 0-15,32 3 16,34 0 0,50-8-16,145-203 15,-3 50-15,-43 95 16,81-221-1,-40 109-15,-20 38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05.99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663 148,'-105'-6,"7"0,66 4,-48-9,46 5,-37-1,56 6,0 1,0 1,0 1,0 0,-17 5,26-6,0 1,0 1,0-1,0 1,1 0,-1 0,1 1,0-1,0 1,0 0,0 1,1-1,-1 1,-5 9,0 1,-12 26,19-33,0 1,0-1,1 1,0-1,-1 13,1-4,1 0,1 1,1-1,5 34,-5-43,1-1,0 0,0 0,1 0,0 0,0-1,1 1,0-1,0 1,0-1,1-1,0 1,0-1,7 7,3-1,0 0,24 12,-31-19,-1-1,1 1,1-2,-1 1,0-1,1 0,12 0,-12-1,6 0,28-2,-39 1,0-1,1 0,-1 0,0 0,1 0,-1-1,0 1,0-1,0 0,7-5,-3 0,-1-1,0 1,0-1,0 0,-1-1,-1 1,1-1,-1 0,-1-1,6-15,1-8,11-60,-10 31,-3 0,-3 0,-1-90,-2 165,0 0,1 0,0 0,8 15,1 4,1 2,19 60,-1-5,2 10,-19-37,8 25,-16-69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07.34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0,'0'425,"26"169,34-182,17-3,-61-316,-12-65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15.18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1 151,'1'38,"12"61,-7-56,209 999,-160-853,-50-177,-5-12,0 0,1 0,-1 0,0 0,0 0,0 0,0 0,0 0,0 0,0 0,0 0,1 0,-1 0,0 0,0 0,0 0,0 0,0 0,0-1,0 1,0 0,1 0,-1 0,0 0,0 0,0 0,0 0,0 0,0 0,0 0,0 0,0 0,0-1,0 1,0 0,0 0,0 0,0 0,0 0,0 0,0 0,0 0,0-1,0 1,0 0,0 0,0 0,0 0,2-23,-3-11,-2 0,-13-65,8 61,-74-312,32 154,-6-45,47 182,2 0,2-71,7-110,-2 237,0 0,0 0,0 0,0 0,1 0,0 0,-1 1,1-1,0 0,2-4,-1 5,-1 1,0-1,1 1,-1-1,1 1,-1-1,1 1,0 0,-1 0,1 0,0 0,0 0,0 0,0 1,4-2,12-1,1 0,0 1,-1 1,36 3,-19 0,426 0,-357-2,-90 0,1 0,27-5,-30 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15.96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1,'45'0,"321"10,79 6,-435-14,-10-2,0 0,0 0,0 0,0 1,0-1,0 0,0 0,0 0,0 0,0 0,0 1,0-1,0 0,0 0,0 0,0 0,0 1,0-1,0 0,0 0,0 0,0 0,0 0,0 1,0-1,-1 0,1 0,0 0,0 0,0 0,0 0,0 0,0 1,-16 10,2-4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9:05:17.8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1658 6077 0,'18'0'31,"-9"0"32,17 0-47,-17-9-16,17 9 15,27-9-15,-9 9 0,9-18 16,-9 18-1,141-35 1,-52 17 0,-71 18-16,8 0 15,-8 0-15,35-17 16,-35 17-16,114 0 16,-17-18 15,-62 18-31,-9 0 0,0 0 15,9 0-15,-9 0 16,-26 0-16,26 0 16,71 0-1,-97 0-15,8 9 16,89-9 0,-97 18-16,97-1 15,-89-17-15,18 18 16,-17-1-16,17-17 15,9 18-15,0 0 16,-9-18 0,9 17-16,88 10 15,1-9 1,-116-1 0,27 1-16,-9-18 15,-17 17 1,88 1-16,-1 0 15,-87-1 1,17-17 0,9 18-16,-9-18 15,9 0 1,-8 0-16,-1 0 16,44 18-1,-61-18-15,61 0 31,-88 0-31,9 0 16,106 0 0,-115-9-1,9 9 1,8 0-16,10-18 16,-9 18-16,26-17 15,71-1 16,8 0-31,-79 18 16,45-17 15,26-1-15,-98 18-16,27 0 16,-17 0-1,61 0 1,-70 0-1,-18 0-15,27 0 16,61 0 0,-88 0-1,27 0-15,-10 0 16,54 0 0,-27 0-1,-26 0 1,26 0-1,-17 0-15,105 0 32,-105 9-17,17-9-15,0 0 16,9 0-16,-9 0 16,0 0-1,9 0 1,80 0-1,-80 0-15,-9 0 16,0 0 0,9 0-1,80 0 1,-89 0 0,44 0-1,-35-9 1,-35 9-16,8 0 31,19 0-31,61 0 31,-62 0-31,9 0 16,17 0 0,160 0-1,-124-26-15,-36 26 16,36 0-1,-26-18-15,26 18 16,114 0 0,-167-18-16,27 18 15,-36 0 1,0 0 0,9 0-16,-9 0 0,98 0 15,-98 0 16,62 0-31,-53 0 16,-9 0 0,35 0-16,54 0 31,-54-26-31,-26 26 16,-8 0-16,-28 0 15,10-9 1,43 9-1,-69 0-15,-19 0 16,36 0 0,-1 0-1,-16 0 1,25 0 0,-26 0-1,-26 0 1,-9 0-16,35 0 0,-18 0 15,27 0-15,-9 0 16,-17 0-16,-10 0 0,36 0 16,-26 0-1,114 0 1,-106 0 0,-8-18-16,52 18 15,-8-17 1,-36-1-16,-9 18 15,10-9 1,25-8 0,-34 17-16,52-27 15,-17-8 1,-53 26 0,52-17-16,-25 8 15,43-35 1,-53 27-16,10 8 0,-10 0 15,45-35-15,-54 45 16,19-19 0,-19 9-1,10-8-15,-18 17 16,-9-8-16,17 8 0,-8 0 16,-9-9-1,18 9 1,-18-8-1,0 8 1,0-9 0,0 10-16,-9-1 0,0-27 15,-9 28-15,10-1 16,-36-35 0,35 26-1,-9 9-15,-8-17 16,-1 8-16,-35-26 15,-88-27 17,18 36-17,-9-18 1,44 36-16,27-19 16,-125 1-1,98-9 1,0 26-16,-158-43 15,34 17 1,98 26 0,-1 0-16,-114-8 15,-9-10 1,124 36 0,-1-26-1,36 26-15,-159-18 16,62 1 15,-27-1-15,115-8-1,9 26-15,-9-18 16,0 18-16,-26-18 16,8 18-1,-9 0-15,10 0 16,-10 0-16,1-17 15,-142 17 1,142 0 0,8 0-16,-8 0 15,-1 0 1,36 0-16,-177 0 16,54 0 15,123 0-31,-124 0 31,88 0-15,-140 0-1,140 0-15,10 0 16,-10 0 0,-114 0-1,115 0 1,-116-27-1,116 27-15,-27 0 16,9 0 0,17 0-16,-175 0 31,184 0-31,-9 0 16,10 0-1,-10 0 1,10 0-16,-36 0 15,0 0 1,0 0-16,35 0 16,-8 0-1,-27 0-15,0 0 32,9 0-32,-185 0 15,149 0 1,1 0-1,26 0-15,-27 0 16,27 0 0,-176 0-1,150 0 1,-151 0 0,178 0-1,-1 18 1,35-18-1,18 18-15,0-18 16,35 0 0,-8 17-16,-19-17 15,-96 0 1,9 0 0,-221 18 15,282-18-16,-132 17 1,124 10 0,8-27-16,-8 0 15,-1 18-15,36-18 16,-27 17 0,63 1-16,7-18 15,10 17 1,-18-17-1,9 9-15,26-9 0,-87 36 32,25-10-17,19-8-15,8-1 16,26 1-16,10-18 16,-28 26-16,19-8 0,8-18 15,1 27 1,-1-19-1,9 10 1,9-9-16,-17-9 0,17 9 16,-9 8-1,9-8-15,-18 18 0,9-10 16,-8 10-16,8-1 16,9-8-16,-35 26 15,35-35 1,-9 35-16,9-35 15,-18 35-15,18-36 16,0 10 0,0-9-16,0 61 15,0-61 1,0 18-16,0-10 16,0 19-16,0 8 15,0-18 1,0-17-16,0 18 0,9-10 15,-9 10-15,0-1 16,0 18 0,0-35-1,9 17-15,-9 19 0,17-10 16,-17-26 0,9 35-1,9-18-15,-9 1 16,-9-19-1,17 1-15,19 35 32,-36-35-32,8-9 15,-8 9 1,18-9-16</inkml:trace>
  <inkml:trace contextRef="#ctx0" brushRef="#br0" timeOffset="7277.28">1702 6024 0,'0'8'93,"-17"10"-61,-10 9-17,18-19-15,-44 63 31,18-36-31,26-26 16,-35 35 0,-53 62-1,53-53 1,26-44-16,-26 61 16,9-8-1,17-36 1,1-8-16,8 17 15,9-8 1,-18 17 0,18-35-16,0 17 15,0 36 1,0-27 0,9 18-1,0-26 1,17 8-1,-8-17-15,0 8 16,17 18 0,-26-35-16,17 35 15,9-35 1,-8 8-16,-9 10 16,52 8-16,-8 18 15,44 26 16,-45-34-15,45 16-16,-79-43 16,8 0-1,-9-1-15,-17-8 0,9 0 16,17 9 0,9-10-1,-17 10 1,-1-9-16,-17-9 15,9 17-15,-10-17 16,1 0-16,9 0 16,-9 9-16,8-9 0,-8 0 31,18 0-15,-19 0-16,19 0 15,-9 0 1,8 18-16,-17-18 0,35 0 15,-9 0 17,9 0-17,-35 0-15,18 0 16,17 0 0,-9 0-1,9 0 1,-35 0-1,17 0 1,-43 9 1843,8-9-1843,9 17-16,-27-8 16,10-9-16,-10 27 15,-8-10-15,-44 36 32,70-35-32,-18-9 15,10 8-15,-10-17 16,27 9-16,-26-9 15,17 9-15,-44 17 32,27-8-32,8-9 15,-35 8 1,27 1-16,-80 17 31,88-35-31,-35 36 16,44-28-1,-43 10 1,52-9 0,-27-9-16,-26 53 31,18-35-31,8 8 16,-17 0-1,18 10-15,8-27 16,-8 8-16,17 10 0,-9-10 15,9-8 1,-8 0-16,8 9 16,-17 17-1,8 9 1,-9-9 0,19 0-1,8-8-15,-27 17 16,-8 35 15,26-17-15,9-35-16,-18 26 0,18-18 31,-17 35-15,8-17-1,9 27 1,0-72-16,0 63 15,0-45 1,0 27-16,0-44 16,0 0-16,0 17 15,0 45 1,0-45-16,0 19 31,0-10-31,0-17 16,18 43-1,-18-43 1,8 8 0,-8-17-1,18 9-15,-18-9 16,9-1-16,-9 10 0,9-9 16,8 17-1,-8-8 1,9-9-1,-9 0 1,8 8 0,-8-17-16,0 9 15,9-9 17,-18 18-32,8-18 0,10 0 31,-18 9-31,9-9 31,0 0-31,8 8 31,-8-8-31,9 0 0,-9 0 32,8 0 77,-8 0-78,0 0 0,9 0-15,-10 0 31,19 18-16,-10-18 0,-34 0 110,-10-18-110,10 10-15,17-10-16,-9 9 0,-9-26 31,9 17-31,9-8 16,-8 17-16,8-9 15,-18 18 1,9-9 0,-9 9-1,18-17-15,-8 17 16,-10 0 15,18-9-15,-9 9-16,9-9 15,-9 9 1,9-17 15,0 25 110,44 19-125,-35-1-1,44 18-15,-35-8 16,17 52-1,-17-62 1,-9-17-16,-9 9 0,17-9 16,-17 8-16,0-8 15,9 9 32,-9-10-16,0 1 48,18 9-79,-18-9 15,9 8 1,-9-8-1,-18-9 157,9 0-156,-9 0 0,10 0-16,-1 0 15,-9 0 16,9 0-31,-8 0 16,8 0-16,0 0 16,-9 0-1,10 0 1,-10 0 0,9 0-1,9-17 282,0 8-281,0-9-1,0-17 17,0 26-32,0-9 0,0-8 15,0 17-15,0-9 16,0 10-16,18-1 31,-18-18-15,9-17-1,-9 35-15,17 9 0,-17-17 16,9 8 0,-9-9-1,18 18 407,-1 9-406,1-9-1,8 27 1,1-1-16,8 9 0,0 1 16,-26-28-16,0 1 15,26 27-15,-8-10 16,-10-8-16,-8-10 15,0 1-15,9 9 16,-27-18 250,0 0-266,0 0 15,-8 0 1,8 0-16,-9 0 16,1 0 15,-10 0-31,9-9 15,-8 9 17,17 0-32,0 0 15,-17-9 1,8 9 0,9 0-16,-8 0 62,8 0-46,0 0-1,-8 0 17,8 0-17,-9 0 16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2-01T19:05:38.75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8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1" timeString="2021-02-01T19:06:10.787"/>
    </inkml:context>
  </inkml:definitions>
  <inkml:trace contextRef="#ctx0" brushRef="#br0">1878 3454 0,'0'0'0,"0"0"0,0 0 16,0 0-16,-38-11 15,16 11 1,-11 0-16,-6 0 16,-26 33-16,-17 82 15,5 16 1,17-59-16,-22-23 15,-6 110 1,22 32-16,28-114 16,16-33-16,0 54 15,22 50 1,22-33-16,0-49 16,5-28-16,23-5 15,-7-11 1,-4-11-16,-1 0 15,17 0-15,5-6 16,6 0 0,-1-5-16,7 0 15</inkml:trace>
  <inkml:trace contextRef="#ctx0" brushRef="#br0" timeOffset="521.31">1971 4407 0,'0'0'16,"0"0"-1,0 0-15,0 0 16,0 0 0,16 87-16,1 6 15,-1-16-15,1-17 16,-1-22-16,6-10 16,0-12-1,0-5-15,0-16 16,16-45-1,22-70-15,-16 38 16,-22 38-16,-6 22 16,-10 0-1,-1-16-15,-5-22 16,-16-6-16,-1 11 16,-5 39-1,1 27-15,-12 22 16,0-6-1,0-5-15,17-6 16,-1-5-16,12-5 16,5 5-1,0-6-15,16-5 16,12 0-16</inkml:trace>
  <inkml:trace contextRef="#ctx0" brushRef="#br0" timeOffset="1073.18">2688 4407 0,'0'0'16,"0"0"-16,0 0 15,0 71 1,0-11-16,0-16 16,0-17-16,0-5 15,0-16 1,0-6-16,0 0 16,0 0-16,6-66 15,-6 44 1,0 0-16,5 6 15,1 5-15,10-6 16,6 1 0,5-28-16,12-27 15,4-6 1,12 12-16,-11 32 16,-11 27-16,-6 17 15,0 28 1,-5-1-16,-5-5 15,-12-11-15,1-11 16,-1 0 0,-5 10-16,6 29 15,-1 32-15,1 5 16,-1-15 0,1-23-16,-1-16 15,6-11-15,-6-28 16,12-16-1</inkml:trace>
  <inkml:trace contextRef="#ctx0" brushRef="#br0" timeOffset="1425.01">3367 4407 0,'0'0'16,"0"0"-1,0 0-15,0 0 16,27 54 0,1 34-16,-6 5 15,-11-27-15,0-17 16,-6-22-1,0-10-15,-5-6 16,-10 0-16,4-6 16,-5 1-1,11-6-15,-11-61 16,-5-37-16,5 21 16,5 33-1,6 17 1</inkml:trace>
  <inkml:trace contextRef="#ctx0" brushRef="#br0" timeOffset="1559.33">3444 3919 0,'0'0'16,"0"0"-16,0 0 16,0 0-16,0 0 15,0 0 1,32 0-16,-21 0 16,11 0-1,-5 0-15,5 0 16</inkml:trace>
  <inkml:trace contextRef="#ctx0" brushRef="#br0" timeOffset="1910.18">4008 4303 0,'0'0'15,"0"0"-15,0 0 16,0 0-16,-17 38 15,-5-27-15,6-6 16,-6 6 0,0-5-16,0 21 15,0 39 1,11 16-16,6-11 16,16-11-16,22-16 15,10-16 1,7-12-16,10-22 15,6-21-15,-1-17 16,-16 1 0,-16 4-16,-11 12 15,-5 10-15,-6 6 16,-6 1 0,-5-1-1</inkml:trace>
  <inkml:trace contextRef="#ctx0" brushRef="#br0" timeOffset="2262.86">4933 4407 0,'0'0'16,"0"0"-16,0 0 16,0 0-1,60 0-15,-11 0 16,0 0 0,-5 0-16,22 0 15,-6 0-15,6 0 16,-11 0-1,10 0-15,-10 0 16,-17 0-16,-10 0 16,-1 0-1,-5-6-15,0 6 16</inkml:trace>
  <inkml:trace contextRef="#ctx0" brushRef="#br0" timeOffset="3482.95">6477 4407 0,'0'0'0,"0"0"15,0 0-15,0 0 16,0 0 0,0 0-16,0 0 15,0 0-15,0 0 16,0 0 0,43-6-16,-15 1 15,10-17-15,6-22 16,5-22-1,-5-21-15,-11 16 16,-11 21-16,-17 17 16,-10 17-1,-1 0-15,-5 5 16,0 5-16,0-5 16,-11 6-1,-16-6-15,-17 5 16,-10 23-1,-28 76-15,0 49 16,38-60-16,22-43 16,22-23-1,0 6-15,11 11 16,11 43-16,27 39 16,23-11-1,-1-32-15,16-34 16,-15-16-16,4-17 15,1-5 1,5-16-16,0-17 16,-10 0-1,-12 6-15,-22-1 16,-10 12-16,-6 5 16,0 0-1,-6 0-15,-5 0 16,0 6-16,0-1 15,0 1 1,0-1-16,0-10 16</inkml:trace>
  <inkml:trace contextRef="#ctx0" brushRef="#br0" timeOffset="4005.19">7314 3432 0,'0'0'16,"0"0"-16,-5 66 15,5 43-15,0-21 16,5-33 0,-5-17-16,0 28 15,0 103-15,11-32 16,-5-65 0,-1-18-16,1 61 15,10 55-15,-5-61 16,0-48-1,0-23-15,0-16 16,0-6-16,0-10 16,16-61-1,11-120 1</inkml:trace>
  <inkml:trace contextRef="#ctx0" brushRef="#br0" timeOffset="4337.62">7758 3356 0,'0'0'16,"0"0"-1,0 0-15,0 0 16,33 93-16,-17 65 15,0-54 1,-10-43-16,5 119 16,0 1-16,-6-93 15,1-23 1,-1 89-16,-5 10 16,0-71-1,6-44-15,-1-16 16,1-11-16,5-17 15,5 1 1</inkml:trace>
  <inkml:trace contextRef="#ctx0" brushRef="#br0" timeOffset="4585.83">8387 3980 0,'0'0'0,"6"120"16,-1-38-16,1-27 15,-1-22 1,-5 0-16,6 10 16,-1 18-16,1-7 15,-6-21 1,0-27-16,0-6 15,0 0 1</inkml:trace>
  <inkml:trace contextRef="#ctx0" brushRef="#br0" timeOffset="4795.85">8349 3432 0,'0'0'16,"0"0"-16,0 0 15,49 0-15,-21 0 16,4 0 0,7 0-16,5 0 15</inkml:trace>
  <inkml:trace contextRef="#ctx0" brushRef="#br0" timeOffset="5281.32">8891 4412 0,'-6'71'0,"1"50"15,5-39-15,0 88 16,-5 49 0,-1-110-16,6-60 15,-5-16-15,5-16 16,-6-7-1,6-10-15,-5-82 16,-1-5-16,-5 27 16,-5-61-1,-6-109-15,5 115 16,7-49-16,4-60 16,17 120-1,5 49-15,1 22 16,5 11-16,22-5 15,-12 16 1,1 0-16,-5 5 16,-1 6-1,-5-5-15,5 5 16,17 49-16,0 88 16,-44-49-1,-6-39-15,1-16 16,-6 21-16,-11 45 15,0 16 1,11-33-16,0-33 16,6-27-16,5-27 15,0 5 1,22-99-16,11 12 16</inkml:trace>
  <inkml:trace contextRef="#ctx0" brushRef="#br0" timeOffset="5718.85">9827 3919 0,'0'0'16,"0"0"-16,0 0 0,-49 0 15,16 0 1,0 6-16,0-1 15,6 6-15,5 6 16,6 5 0,10 11-16,12 5 15,10 11 1,17 11-16,11 6 16,-6-17-16,-5-16 15,11-5 1,-17-12-16,-11-5 15,-21-6-15,0 6 16,-23 50 0,-16 64-16,-32-4 15,26-50-15,18-33 16,10-16 0,5-11-16,12-5 15,-1-12 1,6-43-16,11-50 15,28 12-15,21 27 16</inkml:trace>
  <inkml:trace contextRef="#ctx0" brushRef="#br0" timeOffset="6146.42">10199 4407 0,'0'0'15,"0"0"-15,0 0 16,28 0-1,5 0-15,5 0 16,0-6-16,17-10 16,5-50-1,17-43-15,-28 16 16,-27 38-16,-11 22 16,-16 17-1,-6 5-15,0 11 16,11 0-1,-104 136-15,16-32 16,17-43-16,-11-28 16,32-1-1,7 50-15,15 50 16,17-34-16,28-37 16,10-23-1,11-11-15,34-5 16,-7-5-16,-4-6 15,21 0 1,-11-6-16,-11 0 16,-27 1-1,-11-6-15,-17 0 16,-5 0 0</inkml:trace>
  <inkml:trace contextRef="#ctx0" brushRef="#br0" timeOffset="6719.32">6701 5551 0,'0'0'0,"0"0"16,-22 65 0,-27 7-16,5-18 15,0-21 1,6-11-16,5-5 15,0 4-15,-5 56 16,27 49 0,11-27-16,11-39 15,11-22-15,27-5 16,0-11 0,-5-6-16,16-5 15,17 0-15,0-22 16,43-93-1,-21-55-15,-17-16 16</inkml:trace>
  <inkml:trace contextRef="#ctx0" brushRef="#br0" timeOffset="7165.82">7325 5863 0,'0'0'16,"0"0"-1,0 0-15,0 0 16,0 0-16,0 0 16,-27 87-1,21 1-15,1-17 16,-1-16 0,6-17-16,0-16 15,0-5-15,-5-12 16,5-16-1,-6-55-15,-5-10 16,1 21-16,-1 17 16,11-6-1,-6-115-15,-5 6 16,6 71-16,-6 38 16,11 17-1,-6 10-15,6 1 16,0 5-16,11 0 15,6-6 1,10-4-16,11 4 16,1 1-16,4 5 15,1 16 1,0 1-16,0-6 16,11 5-1</inkml:trace>
  <inkml:trace contextRef="#ctx0" brushRef="#br0" timeOffset="7431.92">7703 5868 0,'0'0'15,"0"0"1,0 0-16,5 71 16,-10 17-16,5-17 15,-6-27 1,6-22-16,0-22 16,0 0-16,6-88 15,10 39 1,1 16-16,-6 11 15,5 0-15,1 0 16,4-5 0,7 0-16,-1-1 15,6 12 1,11 0-16,-6 10 16,-5 1-16,0-1 15,5 6 1</inkml:trace>
  <inkml:trace contextRef="#ctx0" brushRef="#br0" timeOffset="7773.99">8595 5868 0,'0'0'0,"0"0"16,0 0-1,0 0-15,0 0 16,-49 0 0,11 0-16,-6 0 15,-16 0-15,-1 17 16,-4 81 0,5 39-16,32-55 15,17-43-15,11-18 16,22-4-1,6-6-15,21 5 16,27-10-16,39-94 16,50-93-1,-56 105-15,-27 37 16,-16 23 0</inkml:trace>
  <inkml:trace contextRef="#ctx0" brushRef="#br0" timeOffset="8325.42">9115 4916 0,'0'0'0,"-11"82"16,-5 33-1,0-33-15,5-33 16,-11 72-16,5 81 15,12-98 1,-1-49-16,6-22 16,6 32-16,10 56 15,12-6 1,26-33-16,7-27 16,4-55-1,28-60-15,6-45 16,16 40-16,-22 26 15,-27 18 1,10-56-16,6-71 16,-38 39-16,-22 48 15,-16 34 1,-23 11-16,17 16 16,-76 98-16,-28 17 15,32-44 1,29-38-16,10 22 15,0 65 1,22 12-16,11-56 16,11-32-16,27-6 15,22-10 1,33-6-16,-16-11 16,16-22-16,6-39 15,5-48 1,-11-12-16,-11-10 15</inkml:trace>
  <inkml:trace contextRef="#ctx0" brushRef="#br0" timeOffset="9524.54">1100 7302 0,'0'0'0,"0"0"16,0 0-16,0 0 15,22 31 1,6 105-16,-12-21 16,-5-49-1,0-11-15,0 90 16,-6 16-16,1-65 15,-1-47 1,-5-18-16,6-12 16,-6-8-16,0-3 15,0 0 1,0-5-16,0-3 16,-22-129-1,6 44-15,-1 25 16,-10-140-16,10 20 15,12 95-15,5 36 16,11-61 0,22-73-16,5 62 15,33 50-15,-27 33 16,-11 16 0,-6 8-16,-5 6 15,22 3 1,5 21-16,17 74 15,-11 33-15,-23-49 16,-15-35 0,-12-17-16,-10 5 15,-17 77-15,-27 52 16,5-52 0,11-47-16,6-24 15,10-14-15,1-5 16,-12-3-1,1-3-15,11-2 16,16-4 0,0-2-16,0 0 15,27-73-15,28-59 16,21-46 0</inkml:trace>
  <inkml:trace contextRef="#ctx0" brushRef="#br0" timeOffset="10143.12">2639 7327 0,'0'0'0,"0"0"16,0 0-1,0 0-15,-39-38 16,1-11-16,-6-1 16,6 15-1,-11 13-15,10 27 16,-15 28-16,-12 11 16,17-11-1,10-14-15,12-5 16,11 2-16,-1 31 15,12 32 1,16 9-16,16-17 16,28-30-1,-17-39-15,6-32 16,33-46-16,-1 7 16,-16 31-1,-16 16-15,-5 8 16,-12 1-16,0-12 15,1-5 1,-12 8-16,1 8 16,-12 12-16,6 7 15,0 1 1,0-1-16,-11-2 16,0 0-16,0 2 15,5 33 1,1 39-16,10 13 15,6-21 1,-5-36-16,-7-31 16,7-21-16,5-36 15,16-2 1,0 8-16</inkml:trace>
  <inkml:trace contextRef="#ctx0" brushRef="#br0" timeOffset="10504.44">3164 7327 0,'0'0'15,"0"0"-15,0 0 16,-5 112 0,-1-5-16,6-33 15,0-30-15,-5-17 16,5-8 0,0-5-16,0-3 15,5-3-15,-5-5 16,0-3-1,28-88-15,5-16 16,-11 36 0,-1 27-16,-10 16 15,6 9-15,-6-1 16,5 1 0,17-3-16,11-3 15,0-3-15,-1 3 16,1 11-1,-5 11-15,10 9 16,-5-1 0,-6 0-16,-5-3 15,0 1 1</inkml:trace>
  <inkml:trace contextRef="#ctx0" brushRef="#br0" timeOffset="11029.12">4243 7327 0,'0'0'0,"0"0"16,-38 0 0,10 0-16,-5 0 15,-16 0-15,0 0 16,11 0-1,5 0-15,0 11 16,-6 38-16,12 36 16,11 3-1,5-28-15,11-24 16,5-15-16,12-12 16,-17-9-1,93-115-15,-33 30 16,17 30-16,-28 25 15,-11 11 1,-16 5-16,0 3 16,-11 3-1,0 3-15,0 2 16,-11 3-16,5 0 16,-5 0-1,6 0-15,-6 3 16,5 18-16,1 21 15,-1 12 1,6-7-16,-5-20 16,-1-24-16,12-28 15,10-16 1,0 8-16,6 9 16</inkml:trace>
  <inkml:trace contextRef="#ctx0" brushRef="#br0" timeOffset="11649.08">4741 6353 0,'0'0'16,"0"0"-16,-11 33 15,6 87 1,5-24-16,-6-36 15,6-19-15,-11 80 16,22 67 0,-5-78-16,-1-53 15,1-24-15,-1-14 16,1-5 0,-1 0-16,1-6 15,-1 0 1,0-2-16,1-1 15,-1-2-15,12 2 16,5-2 0,16-19-16,22-50 15,11-41-15,12 22 16,-29 36 0,-15 33-16,-1 16 15,6 24-15,0 36 16,-6 17-1,-16-19-15,-28-26 16,1-10-16,-6-5 16,-6 7-1,-32 61-15,-22 49 16,-6-30 0,17-46-16,11-28 15,5-27-15,0-31 16,-5-40-1,16-9-15,17 25 16,10 25-16,6 10 16,17 4-1,10-1-15,22-5 16,12-3 0</inkml:trace>
  <inkml:trace contextRef="#ctx0" brushRef="#br0" timeOffset="12074.83">5699 7327 0,'0'0'16,"0"0"-1,0 0-15,0 0 16,0 0-16,-11 55 15,11 8 1,11 0-16,0-22 16,11-27-16,0-28 15,33-35 1,5-3-16,-5 16 16,5 11-16,-16 9 15,-17 5 1,-5-5-16,-17-6 15,-5-8 1,-5-3-16,-11 0 16,-23 5-16,-5 7 15,1 4 1,15 9-16,12 2 16,-1 4-16,12-4 15,5-5 1,16-24-16,17-42 15</inkml:trace>
  <inkml:trace contextRef="#ctx0" brushRef="#br0" timeOffset="12410.41">6225 6752 0,'0'0'15,"0"0"-15,0 0 16,0 33 0,11 77-16,-6 35 15,1-58-15,-6-35 16,5 11-1,6 99-15,-11-20 16,0-60-16,0-38 16,22-11-1,-6-11-15,6-6 16,0-2 0,6-3-1</inkml:trace>
  <inkml:trace contextRef="#ctx0" brushRef="#br0" timeOffset="12970.78">7259 7245 0,'0'0'16,"0"0"-1,-27 11-15,11 0 16,-28 0-16,-16 0 16,-1-3-1,7 0-15,-12 11 16,6 53-16,11 43 15,21-22 1,34-39-16,5-18 16,10-9-16,7-10 15,10-26 1,33-70-16,11-44 16,-27 52-16,11 30 15,-28 16 1,-5 11-16,-11 6 15,-11 3 1,0-1-16,0 4 16,-6-1-16,-5 0 15,6 0 1,-6 3-16,5 22 16,1 60-16,5 25 15,-6-36 1,-5-30-16,-5-13 15,-6-6-15,-11-3 16</inkml:trace>
  <inkml:trace contextRef="#ctx1" brushRef="#br0">14146 5547 0,'9'0'62,"9"0"-46,141 18-1,-27 26 1,-35-26-16,97 17 16,79 9-1,36 0 1,-36 0 0,-158-44-16,9 9 31,43-9-31,-35 0 31,-88 0-15,9 0-1,-44 0-15,9 0 0,-9 0 16,35 0 0,-35 0-16,17 0 15,-8 0-15,35-17 16,-27 17-1,-8 0-15,-9 0 16,17-9 0,-26-9 109,-18 9-110,10 9 1,-10-17 0,9 8-16,-17-18 15,8 10-15,-8 8 16,17 0-16,-9-9 15,-35-26 1,27 18 0,17 17-16,-9 0 15,27 9 142,256 106-126,-221-97-31,211 114 15,-157-61 1,7-18-16,45 27 16,-114-45-16,61 27 15,-53-35 17,-62-18 46,-35 9-63,9-9-15,-27 0 16,10 0 0,34 0-16,-8 0 0,-9 0 15,-18 0-15,0 0 16,18 0-1,18 0-15,-1 0 0,10 0 16,-10 0-16,18 0 16,-61 0-1,17 0 1,44 0-16,-17 0 0,-71 0 16,53 0-1,-27 17 1,45-17-16,-18 0 0,17 0 15,9 0-15,10 0 16,-10 0 156,9-17-156,-9-10-1,18 1-15,-8-10 16,8 10-16,-18-18 15,18-18 1,-18-8 0,18 34-16,0 10 15,0-1-15,0 10 0,0-10 16,9 1-16,-9 17 16,0-9-16,9 10 15,-9-10-15,0 0 16,9 18-1,8 0 79,19 0-78,17 18-1,-44-18 1,35 18-16,79 34 16,-114-43-16,70 9 15,-52-9 1,26 8-16,-9-17 16,-9 18-16,-26-18 0,0 9 15,8-9 1</inkml:trace>
  <inkml:trace contextRef="#ctx1" brushRef="#br0" timeOffset="4867.51">19218 10945 0,'-18'0'172,"-114"-35"-141,96 17-15,-25 18-16,-10-18 0,27 10 15,-9 8-15,-70-18 32,114 18-32,-9 0 15,9 0-15,0 0 16,-8 0-16,-18 0 16,17 0-1,9 0-15,-44-18 16,18 18-1,-53 0 1,26 0 0,18 0-16,0 0 0,17 0 15,-17 9 1,27-9-16,-10 9 16,-17 9-1,18-1-15,17-8 16,-35 17-1,35-26 1,-18 27-16,-17-1 16,0 10-1,18-28 1,17 10-16,-26 35 16,8-27-1,18-8-15,-8-9 0,8 35 16,-9-17-1,9-19 1,9 19-16,-17-10 16,17 10-16,0-18 15,-9 0-15,9 8 0,0-8 16,0 9-16,0-10 16,0 19-1,0-18-15,0 8 16,0-8-16,0 9 15,0-9 1,0 8-16,18-8 16,-18 0-16,8 9 15,-8-10-15,18 10 16,-9-9 0,0 0-1,8 8 1,19 10-1,8-1 1,-18-8-16,9-9 16,10 8-16,-10 1 15,9 0-15,9-10 16,106 45 0,-106-35-1,8 0-15,36-1 16,0-8-1,0 9 1,0-1 0,-26-17-1,-9 0 1,-27 0 0,-9 0-1,10-8-15,-28 8 16,19-9-16,-1 9 15,10-18 1,-10 0-16,-8 10 0,35-37 31,-9 19-15,17-36 0,-52 53-1,9-26-15,-9 26 16,8-17-16,10 8 15,-10-8 1,1-9-16,9-1 16,-10 1-1,-8 9 1,-9-1-16,18-35 16,-1 36-16,-17-1 15,9 10 1,-9 8-1,0-17-15,0 8 16,0 9 0,0-9-1,0 10 1,0-1-16,0-9 16,0 9-1,-17-8 1,17 8-16,-9-9 15,-18 9 1,18 1 0,-26-10-1,9-17-15,-27 26 0,26 9 16,1-18 0,-18 1 15,17 17-31,10-9 15,-10 9 1,18 0-16,1 0 16,-28-18-1,10 18 1,17 0-16,-17 0 16,8 0-16,-9 0 15,19 0 1,-1 0-1,-9 0 17,9 0 108,-8 0-108</inkml:trace>
  <inkml:trace contextRef="#ctx1" brushRef="#br0" timeOffset="8459.47">28196 12312 0,'-9'0'93,"-62"-18"-77,1 1 0,-1 17-16,45 0 15,-62-18-15,44 18 16,-53-18-16,35 1 16,-53 17-1,27-18-15,17 18 16,-87-18-1,34 1-15,54 17 16,-72 0 0,81 0-16,-80 0 31,97 0-31,-1 0 0,1 0 16,18 0-1,-27 9 1,18 8-16,-9-8 15,26 9-15,9-9 16,-35 8-16,9 10 16,-36 34-1,27-34 1,18 17 0,-1 0-1,10-17-15,8-1 16,-9 36-1,-8 8 1,26-34 0,0 8-1,0-9 1,0-17-16,0-10 16,0 1-1,0 9 16,0-9-31,17 8 32,19 10-17,-10-18 1,45 17 0,17 9-1,-35-26 1,-9 9-16,115-1 15,-62 1 1,-18 0 0,-17-18-1,-9 0-15,44 17 16,-53-17-16,53 0 16,-27 0-1,-43 0 1,52 0-1,-35 0-15,9 0 16,-26 0-16,17-9 16,-18 9-16,9-17 15,45-1 1,-71 18-16,17-9 16,0-8-16,-8 17 15,17-27-15,-17 27 16,17-26-1,-17 26-15,8-9 16,-17-9-16,27 10 16,-10-10-16,45-26 31,-63 35-15,10-9-16,8 1 15,-17 17 1,-9-18-1,27-17-15,-18 17 16,8-8-16,-8 17 31,9-35-15,-10 35-16,-8-9 16,18-8-1,-18 8 1,0-26-1,0 18 1,0 17 0,0-9-1,0 9-15,0 1 16,0-10 0,0 9 218</inkml:trace>
  <inkml:trace contextRef="#ctx1" brushRef="#br0" timeOffset="16905.48">11324 8634 0,'0'18'297,"0"-9"-281,0 0-16,0 8 15,0-8-15,0 9 16,0-10-1,0 10-15,0-9 16,0 17 15,0-17-31,18 18 16,-18-10-16,0-8 16,0 0-1,9-9-15,-9 18 16,17-10 15,-17 10-31,27 17 31,-27-17-31,9-18 16,-9 9-16,17 0 16,-8 8-1,-9-8-15,9-9 0,8 18 16,-17-10-16,36 37 31,-10-19-15,18 0-16,-35-17 15,9 0-15,-9-9 32,8 0 186</inkml:trace>
  <inkml:trace contextRef="#ctx1" brushRef="#br0" timeOffset="23204.64">12832 9146 0,'18'0'16,"-27"0"124,-17 17-124,17-8-16,0-9 16,-35 9 15,35 9-31,-9-18 0,10 8 16,-10-8-16,-17 18 31,8-18-31,18 9 15,-70 9 1,-18 8 0,53-8-1,9-18-15,-9 17 16,17-8 0,18-9-16,-8 0 15,8 18 1,-9-18-16,9 0 15,1 0 1,8 9-16,-18-9 31,9 0-31,-9 0 328,-8-18-312,26 9 0,-9 9-1,0-9 1,-8-17 0,8 8-1,-9 9-15,9-8 0,-8 8 16,8 0-1,0-17 1,9 8 0,-17 18-16,17-9 15,-9-8-15,9 8 32,-18 9-17,18-9 1,0-9-1,-9 18-15,9-9 16,0-8 218,-9 17-218,9-9-16,0-9 31,-17 10-15,8-1 0,9-9 343,-18 18-343,18-9 46,-8 9 1,8-17-32,-18 8-16</inkml:trace>
  <inkml:trace contextRef="#ctx1" brushRef="#br0" timeOffset="26794.67">24315 9481 0,'-17'0'141,"-28"9"-125,-34 26-1,53-17 1,-27-10-16,9 10 16,-62 26-1,44 0 16,36-26-31,17 0 0,-44 17 32,35-26-17,9-9-15,-8 26 16,8 1 0,-18 34-1,27-52-15,-17 35 16,8-35-16,9 9 15,0 26-15,0-35 16,0-1-16,0 10 16,0-9 15,9-9 0,8 0-31,10 18 16,52-18 15,-35 0-15,-8 0-1,25-27-15,-43 18 16,35-35 0,26-18-16,-70 54 15,35-37 1,-35 37-16,18-19 15,-1 1 1,-17 17-16,8-9 16,-8 9-16,9-8 15,-18 8-15,26-44 32,-26 44-17,0-17 1,0 17-16,0-9 15,0-17 1,-8-9-16,-10 18 16,9 8-1,-9-9-15,10 19 16,-10-19-16,9 10 0,0 8 16,-8 9-16,17-18 15,-9 18-15,-9 0 47</inkml:trace>
  <inkml:trace contextRef="#ctx1" brushRef="#br0" timeOffset="27923.83">24121 9357 0,'-17'0'32,"8"0"124,9 9-140,-18 9-1,9 17-15,-8 18 16,-19 35-1,19 9-15,-19 18 16,19-80 0,-10 62-1,-8-17 1,17-36-16,18 9 16,-8-27-16,8-17 15,-18 35-15,0 35 16,18-70-1,-9 9-15,9-9 0,0 8 16,0-8-16,0 9 16,0-54 202,9-34-202</inkml:trace>
  <inkml:trace contextRef="#ctx0" brushRef="#br0" timeOffset="61727.8">26328 9010 0,'0'0'0,"0"0"16,-3-30-16,0 6 15,-2-1 1,0 3-16,-1 3 16,-2 5-1,0 1-15,-1 2 16,-2 2-16,1 1 15,-1 3 1,-3-1-16,0 1 16,1 2-16,2 0 15,0 1 1,-9 7-16,-7 28 16,-8 65-16,-1 15 15,11-48 1,6-26-16,5-6 15,-2 84-15,0 47 16,7-70 0,4-45-16,5 3 15,-6 55 1,9 24-16,-6-30 16,3-38-16,0-25 15,0-16 1,0-5-16,0-6 15,-2 0-15,-7-3 16,-1 0 0</inkml:trace>
  <inkml:trace contextRef="#ctx0" brushRef="#br0" timeOffset="62042.56">25707 9763 0,'0'0'15,"0"0"-15,0 0 16,0 0-16,0 0 16,0 0-1,0 0-15,0 0 16,0 0 0,0 0-16,0 0 15,49 0-15,8 0 16,25 0-1,-8 0-15,-13 0 16,-15 0-16,-13 0 16,-3 0-1,-8 0-15,-3 0 16,0 0-16,3 0 16,3 0-1</inkml:trace>
  <inkml:trace contextRef="#ctx0" brushRef="#br0" timeOffset="62508.63">26678 8871 0,'0'0'0,"0"0"15,0 0 1,0 0-16,0 0 16,11 44-16,0 2 15,0 14 1,-3 1-16,-2-18 15,-1-13 1,-2 1-16,5 67 16,-5 50-16,0-41 15,0-47 1,-3-25-16,0-7 16,2-1-16,1 6 15,0 3 1,-1-4-16,1-4 15,0-9-15,2-14 16,-5-5 0,0 0-16,0 0 15,41-27 1</inkml:trace>
  <inkml:trace contextRef="#ctx0" brushRef="#br0" timeOffset="62794.2">27125 9328 0,'0'0'15,"0"0"1,-6 77-16,3-4 16,3-7-16,-2-17 15,2-16 1,0-11-16,0-5 15,2-6-15,1-1 16,0-1 0,0-4-16,2 1 15,0-1-15,1 1 16,-1-1 0,1-2-16,-1 0 15</inkml:trace>
  <inkml:trace contextRef="#ctx0" brushRef="#br0" timeOffset="62976.6">27146 9276 0,'0'0'0,"0"0"16,0 0 0,0 0-16,0 0 15,0 0-15,31 0 16,10 0-1,24 0-15,1 0 16,-3 0 0</inkml:trace>
  <inkml:trace contextRef="#ctx0" brushRef="#br0" timeOffset="63491.6">27727 9281 0,'0'0'16,"0"0"-1,0 0-15,0 0 16,-19 28-16,5-12 15,0 1 1,-2 2-16,-3 8 16,-6 17-1,0 13-15,-7 6 16,23-16-16,7-17 16,4-8-1,4-8-15,2-3 16,3-9-16,-11-2 15,36-27 1,-4-17-16,9-11 16,-5 12-16,-11 21 15,-12 24 1,4 31-16,2 19 16,-3-8-16,-5-14 15,-5-8 1,-3 11-16,-6 74 15,-11 35 1,-19-38-16,6-44 16,5-24-16,3-12 15,2-2 1,4-5-16,2-4 16,3-7-16,-1-3 15,4-3 1,-1 0-16,4 0 15,-4-9-15,3-73 16,1-27 0,-1-6-1</inkml:trace>
  <inkml:trace contextRef="#ctx0" brushRef="#br0" timeOffset="64032.7">28088 9164 0,'0'0'16,"0"0"-16,0 0 15,0 35-15,-3 31 16,-2 74-1,2-25-15,3-50 16,3-26-16,0-15 16,-1-7-1,4-4-15,-1-2 16,1-3 0,2 1-16,3-4 15,-11-5-15,49-46 16,9-75-1,-6 25-15,-14 42 16,9 21-16,-15 11 16,-10 8-1,-3 6-15,-5 3 16,-6 5-16,3 19 16,6 35-1,-1 42-15,-5-14 16,-3-32-1,-2-20-15,-3-11 16,-1-3-16,1 1 16,2-1-1,4-2-15,-1-6 16,3-5-16,0-3 16</inkml:trace>
  <inkml:trace contextRef="#ctx0" brushRef="#br0" timeOffset="64365.59">29041 8789 0,'0'0'0,"0"0"15,0 0 1,0 0-16,0 0 16,-11 106-16,3 9 15,-1-41 1,4-30-16,-1-6 16,-5 66-16,11 50 15,3-42 1,0-49-16,0-28 15,-1-13-15,1-5 16,-3-6 0,-3-3-16</inkml:trace>
  <inkml:trace contextRef="#ctx0" brushRef="#br0" timeOffset="64611.28">28671 9268 0,'0'0'0,"0"0"16,0 0 0,55 0-16,2 2 15,1-2-15,-6 0 16,0 0-1,16 0-15,9 3 16,-6-3 0,-2 0-16</inkml:trace>
  <inkml:trace contextRef="#ctx0" brushRef="#br0" timeOffset="68000.23">30103 9276 0,'0'0'16,"0"0"0,0 0-16,0 0 15,0 0-15,-8 46 16,-6 67-1,3-12-15,0-38 16,3-22-16,2 27 16,1 58-1,-1 3-15,6-47 16,0-33-16,0-19 16,0-10-1,0-7-15,0-2 16,0-5-1,0-6-15,0 0 16,6-91-16,-3 12 16,-3 22-1,0 18-15,0-2 16,-3-63-16,3-52 16,3 49-1,-1 47-15,4 25 16,-1 7-1,6-7-15,8-28 16,11-39-16,9 1 16,-1 24-1,0 23-15,9 18 16,-11 17-16,-12 14 16,-2 13-1,3 22-15,2 33 16,-5 13-16,-8-21 15,-9-19 1,-2-14-16,-3-9 16,-3 7-16,-8 26 15,-19 42 1,-16 18-16,-1-21 16,6-30-1,-6-19-15,17-20 16,8-13-16,6-12 15,2-10 1,9-11-16,10-16 16,23-25-16,21-17 15</inkml:trace>
  <inkml:trace contextRef="#ctx0" brushRef="#br0" timeOffset="68621.16">30957 9235 0,'0'0'0,"0"0"15,0 0-15,0 0 16,0 0 0,0 0-16,0 0 15,0 0-15,-30 5 16,5 1 0,-2-1-16,-1-2 15,1 5-15,2 11 16,-5 36-1,11 25-15,14-12 16,10-22 0,3-15-16,6-23 15,8-19-15,13-33 16,4-19 0,-6 14-16,-9 19 15,-5 11-15,-5 5 16,-3 6-1,-3-1-15,-2 4 16,-4 2-16,1 1 16,0-1-1,-3 3-15,0 3 16,0 24-16,0 44 16,0 14-1,0-19-15,3-23 16,-1-13-1,4-8-15,2-5 16,11-6-16,3-14 16,11-16-1</inkml:trace>
  <inkml:trace contextRef="#ctx0" brushRef="#br0" timeOffset="68923.98">31436 8789 0,'0'0'16,"0"0"-1,0 0-15,0 0 16,0 0-16,3 30 16,-3 36-1,0 32-15,0-19 16,-3-29-16,0-17 15,0-1 1,1 51-16,-1 53 16,0-23-16,3-45 15,0-27 1,0-16-16,-3-6 16,-5-5-1,-3-1-15</inkml:trace>
  <inkml:trace contextRef="#ctx0" brushRef="#br0" timeOffset="69135.75">31195 9276 0,'0'0'0,"0"0"16,0 0-16,0 0 15,0 0 1,38 0-16,-8 0 15,3 0-15,6 0 16,24 0 0,13 0-16,4 0 15,4 0 1</inkml:trace>
  <inkml:trace contextRef="#ctx0" brushRef="#br0" timeOffset="69601">31879 8789 0,'0'0'0,"0"0"16,0 0 0,-24 87-16,-6 50 15,5-49-15,9-42 16,7-18-1,4 7-15,2 23 16,6 16 0,0-6-16,2-16 15,6-16-15,-3-25 16,-8-11 0,0 0-16,36-83 15,-20 53-15,1 6 16,-1 7-1,0 4-15,1 2 16,-1 2-16,12 1 16,-6 3-1,-3 16-15,-3 63 16,-16 21-16,-5-21 16,-1-27-1,1-17-15,2-11 16,0-5-16,1-3 15,-4-3 1,1 0-16</inkml:trace>
  <inkml:trace contextRef="#ctx0" brushRef="#br0" timeOffset="70455.48">28143 10748 0,'0'0'15,"0"0"-15,0 0 16,0 0 0,0 0-16,0 0 15,0 0-15,0 0 16,0 0 0,0 0-16,-28 0 15,26 0 1,-1 0-16,-2 0 15,-1 0-15,-10 0 16,-6 0 0,-8 17-16,-11 46 15,2 33 1,20-20-16,11-24 16,11-16-16,18-9 15,7-10 1,-4-17-16,12-30 15,22-61-15,21-7 16,-13 35 0,-23 30-16,-12 14 15,-10 8-15,-7 3 16,-6 2 0,-2 3-16,-3 1 15,-3-1-15,0 0 16,-3 0-1,0 3-15,3 0 16,0 0 0,0 0-16,-5 85 15,16-41-15,5-11 16,9-22 0,-1-19-16,9-22 15,5-9-15,-2 12 16,0 5-1,-1 8-15</inkml:trace>
  <inkml:trace contextRef="#ctx0" brushRef="#br0" timeOffset="70865">28663 10738 0,'0'0'16,"0"0"-16,0 0 16,0 0-1,0 0-15,-25 60 16,20-22-16,-1-2 15,6-12 1,3-13-16,-3-11 16,0 0-1,44-41-15,-17 14 16,3 5-16,-2 5 16,-1 7-1,11-1-15,-7 2 16,-7 4-16,-5 2 15,-5 0 1,0 1-16,-3-1 16,-3 0-16,0 3 15,0 0 1,-2 0-16,-1 3 16,1 8-16,2 11 15,3 11 1,0-3-16,0-6 15,-3-15-15,3-12 16,5-16 0,12-22-16</inkml:trace>
  <inkml:trace contextRef="#ctx0" brushRef="#br0" timeOffset="71502.42">29495 10738 0,'0'0'0,"0"0"16,0 0 0,0 0-16,0 0 15,0 0-15,0 0 16,0 0 0,-35 0-16,13 0 15,-3 2-15,-2 17 16,-1 39-1,9 24-15,14-14 16,7-18 0,23-15-16,-6-21 15,3-22-15,5-25 16,9-30 0,-6 3-16,-5 19 15,-9 13-15,-5 12 16,-3 5-1,-2 3-15,-3 2 16,-3 1-16,0 2 16,0 0-1,0 1-15,0 4 16,2 15 0,4 54-16,-1 22 15,1-22-15,-1-27 16,-2-11-1,0 19-15,-6 55 16,-5 16-16,-6-30 16,3-33-1,-3-22-15,1-10 16,-1-9-16,-19-6 16,3-15-1,-14-31-15,-5-41 16,13-5-1,14 16-15,14 24 16,8 17-16,6 6 16,5 2-1,8 1-15</inkml:trace>
  <inkml:trace contextRef="#ctx0" brushRef="#br0" timeOffset="71836.3">30029 10250 0,'0'0'15,"0"0"-15,0 0 16,-8 107-16,2 0 15,3-33 1,1-28-16,-1-13 16,0 25-16,1 70 15,-1 6 1,3-46-16,0-39 16,0-21-16,3-9 15,-1-6 1,1-4-16,0-9 15,-3 0 1</inkml:trace>
  <inkml:trace contextRef="#ctx0" brushRef="#br0" timeOffset="72320.85">30240 10765 0,'0'0'0,"0"0"15,0 0 1,41 0-16,-17-3 15,-2 0-15,0 1 16,-3-1 0,-5 0-16,-3 0 15,-3 3-15,-2 0 16,-4 0 0,1 0-16,-3 0 15,0 0-15,0 0 16,0 0-1,0 0-15,0 0 16,-60-2 0,41 7-16,-9 44 15,1 64-15,16-15 16,14-43 0,8-19-16,22-6 15,-3-11-15,-3-5 16,-2-4-1,-1-1-15,-5-4 16,-2 1-16,-3-4 16,-3 1-1,-1 0-15,-1 0 16,-1-1-16,-3-2 16,1 0-1,5 3-15,8 0 16,8 0-1</inkml:trace>
  <inkml:trace contextRef="#ctx0" brushRef="#br0" timeOffset="89242.55">17043 13174 0,'0'0'0,"0"0"0,0 0 16,0 0-16,0 0 16,0 0-1,0 0-15,-30 0 16,22 0-16,-1 0 15,1 0 1,0 0-16,2 0 16,1 0-16,-1 0 15,1 0 1,2 0-16,0 0 16,1 0-1,2 0-15,0 0 16,0 0-16,0 0 15,0 0 1,0 0-16,0 0 16,0 0-16,71 0 15,-52 0 1,3 0-16,3 0 16,-1 0-1,17 0-15,6 0 16,-1 0-16,-2 0 15,14 0 1,-6 0-16,-9 0 16,-4 0-16,-4 0 15,1 0-15,0 0 16,18 0 0,4 0-16,-3 0 15,10 0 1,-5 0-16,-10 0 15,-9 0-15,-6 0 16,1 0 0,13 0-16,3 0 15,-2 0-15,-4 0 16,12 0 0,-6 0-16,-6 0 15,-8 0-15,-2 0 16,0 0-1,-4 0-15,20 0 16,0 0 0,3 0-16,14 0 15,-9 0-15,-11 0 16,-5 0 0,-3 0-16,-3 0 15,20 0-15,5 0 16,16 0-1,-10 0-15,-12 0 16,-8 0-16,-8 0 16,-2 0-1,15 0-15,7 0 16,-1 0 0,19 0-16,-13 0 15,-11 0-15,-9 0 16,-5 0-1,0 0-15,20 0 16,4 0-16,20 0 16,-14 0-1,-10 0-15,-12 0 16,-3 0-16,-2 0 16,19 0-1,3 0-15,16 0 16,-11 0-16,-16 0 15,-6 0 1,-5 0-16,-3 0 16,22 0-16,0 0 15,16 0 1,-10 0-16,-15 0 16,-7 0-1,-9 0-15,1 0 16,-4 0-16,23 0 15,-1 0 1,20 0-16,-11 0 16,-14 0-16,-14 0 15,-5 0 1,-6 0-16,-5 0 16,-3 0-16,0 0 15,-2 0 1,-1 0-16,-2 0 15,-3 0-15,0 0 16,-3 0 0,0 0-16,0 0 15,-2 0 1,-1 0-16,1 0 16,-1 0-16,4 0 15,-1 0 1,0 0-16,0 0 15,-2 0-15,-1 0 16,-5 0 0,0 0-16,0 0 15,0 0-15,0-3 16,0-3 0,0 6-16,-11-57 15,0-3 1,-2-6-16,-1 11 15,3 9-15,3 10 16,-1 11 0,4 9-16,2 2 15,0 6-15,1 3 16,2-1 0,0 3-16,0 1 15,0 2-15,0 0 16,30 38-1,0 9-15,8 10 16,-2-5 0,-9-11-16,-8-11 15,-5-8-15,-6-3 16,-2-5 0,-6-3-16,-3-3 15,-11 0-15,-2 1 16,-3-1-1,-3 0-15,0 0 16,0 0-16,3 1 16,3-1-1,2 0-15,3-3 16,3 1-16,-1-1 16,4-2-1,-1 0-15,4 0 16,-1-3-1,0 0-15,1 0 16,-1 5-16,-3 6 16,-5 8-1</inkml:trace>
  <inkml:trace contextRef="#ctx0" brushRef="#br0" timeOffset="90356.43">19567 13661 0,'0'0'16,"0"0"-16,0 0 15,0 0 1,0 0-16,5 52 16,1 60-16,-1-19 15,1-33 1,-4-19-16,4 36 15,-1 82-15,-2-31 16,0-54 0,-1-33-16,1-16 15,0-9-15,0-5 16,-3-3 0,2 1-16,1-4 15,5-2-15,-8-3 16,22-79-1,-5-25-15,-6 38 16,-3 22 0,3-55-16,13-95 15,1 71-15,0 60 16,19 22 0,-9 14-16,-2 7 15,-6 7-15,-2 2 16,-6 5-1,0 1-15,-2 2 16,-4 0-16,-4 1 16,-4 2-1,-2 24-15,-9 72 16,-7 14 0,-12-37-16,-22-21 15,4-19-15,4-11 16,12-8-1,-11-3-15,10-3 16,9-2-16,16-4 16,3 1-1,3 0-15,3-1 16,18 1-16,9 0 16,8 0-1,-3-1-15,1-2 16,-1 0-16,17 0 15,-6 0 1,-5 11-16,5 28 16,0 37-16,-16 17 15,-11-13 1,-8-28-16,-6-22 16,-2-11-1,-1-5-15,-2-6 16,0 0-16,-1-2 15,1-6 1,0-6-16,5-13 16</inkml:trace>
  <inkml:trace contextRef="#ctx0" brushRef="#br0" timeOffset="90974.55">20454 14151 0,'0'0'15,"0"0"1,2 101-16,4 6 16,2-31-16,-3-26 15,1-20 1,-3-8-16,-1 8 15,1 38-15,0 50 16,0-11 0,-1-39-16,-2-27 15,0-14 1,0-16-16,0-11 16,0 0-16,3-117 15,-3 56 1,0 23-16,0 3 15,-3-89-15,-2-56 16,2 81 0,3 47-16,6 0 15,2-35-15,6-23 16,5 14 0,19 22-16,0 31 15,-2 23-15,2 37 16,20 43-1,-4 19-15,-12-27 16,-15-21 0,-11-12-16,-5-3 15,-5 22-15,-9 61 16,-27 41 0,-14-47-16,-2-39 15,-20-18-15,14-14 16,11-8-1,8-3-15,3-6 16,0 0 0</inkml:trace>
  <inkml:trace contextRef="#ctx1" brushRef="#br0" timeOffset="65969.93">17066 13185 0,'-18'0'62,"9"0"-46,0 0-1,-8 0-15,8 0 16,-9 0-16,-8 0 16,-1 0-16,-17 0 15,9 18-15,-80-1 0,27-17 16,-194 36-1,185-10 1,35-26-16,-35 9 16,-62 9-1,45-18 17,70 0-32,-27 0 0,27 0 15,-44 0-15,-36 0 16,36 0-16,35 17 15,-79-17-15,88 0 16,-141 0 0,140 0-16,-69 0 0,70 0 15,-141 0 1,114 0-16,27 0 16,-141 0-1,-9 0 1,53 0-16,96-9 15,-25 9-15,-221 0 32,203 0-32,17 0 0,-8 0 15,-204-17 1,195 17-16,-97-18 31,-53 0-31,150 18 0,0 0 16,-9 0-16,-150-26 31,158 26-15,-149-18-16,80 18 15,25-17 1,1 17 0,70 0-16,-52-18 15,61 18 1,9-18-16,-27 18 15,27 0-15,17 0 0,-25-17 16,-37 17 0,36 0-16,9 0 15,-17 0-15,8-9 16,-9 9-16,-9 0 16,10 0-16,-10 0 15,9 0-15,-70 0 16,-88 0 15,87-18-15,-25 18-1,96 0-15,-97 0 16,71 0-16,26 0 16,-8 0-1,-80 0 1,79 0-16,-167 0 31,150 0-31,17 0 16,-79 0-1,62-17 1,-9 17-16,9 0 16,-97 0-1,123 0-15,-26 0 16,17 0-1,9 0 1,-52 0-16,70 0 16,-71 0-1,44 0 1,-61 0 0,70 0-16,-8 0 15,8 0 1,-26 0-1,17 0-15,-17 0 16,0 0-16,0 0 16,-150 0-1,114-9 1,-26 9-16,0 0 16,27-18-1,8 18 1,-35 0-16,27 0 0,-27-26 15,-265 26 17,265 0-17,-88 0 1,53 0 0,97 0-1,17 0-15,-61 0 16,70 0-1,-17 0 1,53 9-16,8-9 16,-9 0-16,19 0 15,-10 0-15,-17 8 16,-36-8 0,45 18-1,-1-18-15,-17 0 16,-9 18 15,27-18-15,17 0-16,-9 0 15,-26 9 1,27-9 0,8 0-16,-9 0 15,9 0 110,-8 0-78,8 0 62,0 0-93,-9 0 0,27 0 421,62-18-421,-10 0-1,1 1-15,-35 8 16,17 9-16,9-18 16,-27 18-16,-8-18 15,17 10 1,-26 8-16,9 0 16,-18-9-16,35 9 31,-18-18-16,-8 18-15,0 0 47,-9-9-15,-9 9 124,-35 18-125,35-18-31,-8 0 16,8 9-16,-9-9 0,-44 35 15,36-35-15,17 9 16,-35 0 0,35-9-16,0 0 15,-17 17 1,8-8-1,10-9 1,-10 0 31,9 18 0,0-18-32,-8 0 1,17 9-16,-9-9 16,-9 17 15,9-17-31,1 9 31,-10-9-15,18 9-1,-9-9-15,-9 18 16,10-18 15,-10 8-31,9 10 157,9-9-32,35 9-110,-8-10-15,-1-8 16,27 18-16,-26 0 15,26-1 1,0-8 0,-27-9-16,-17 0 0,8 0 15,10 0 1,-18 18-16,8-18 16,1 0-1,-18-9 173,0 0-173,0-9 1,0 10-16,0-1 16,0-9-16,0 9 0,0-8 15,0 8-15,-9 0 16,9-26-16,0 26 15,0-17 1,9 26 281</inkml:trace>
  <inkml:trace contextRef="#ctx1" brushRef="#br0" timeOffset="68115.63">5265 13882 0,'18'0'94,"-9"35"-79,-9-8 1,0 52-16,0 27 16,0-80-16,0 62 15,0-17-15,0-27 16,0 27-16,0-10 15,17 10-15,-17-27 0,0-26 16,9-10 0,9 45-1,-9-53 17,-9 9-17,0-26 79,-27-116-63,27 107-31,-9-71 16,9 53-1,0-97 1,0 96-16,0 1 16,0 9-1,0 9-15,0-1 0,18-26 16,0 27-16,-10 8 16,10 1-1,-18-1-15,26-9 16,-17 1-16,9 17 15,0-17 1,-1 8-16,-8 9 16,18 0-1,8 9 1,-9-17 0,18 17-1,-35 0 1,9 0-1,-9 0 32,-1 0-15,10 17-17,-9-8-15,9 27 0,-10-10 16,10 36-1,-18-36-15,0 1 16,0-1 0,0 1-16,0-10 15,0 10-15,0-19 16,0 10-16,-18-9 16,1 17 15,-27 1-31,35-18 31,-9 8-31,-8-8 16,-1 9-1,1-9-15,-1-9 32,19 0-1,-10 0-16,9 0 1,-9 0 0,10 0-16,-1 0 0,-9 0 15,-8 0 17,17 0-32,0 0 0,-9 0 15,10 0 16,-10-18-15,27 18 109,0 18-109,8-18-1,-8 17-15,17-8 16,27 53 0,-17-53-1,-27 8-15,35-8 16,-36 9-16,19 8 15,-9-17 1,8 17 0,9 27-1,-8-17-15,26-10 16,-9 36 0,-9-9-16,27 8 15,-45-52-15,-8-9 16,-9 18-16</inkml:trace>
  <inkml:trace contextRef="#ctx1" brushRef="#br0" timeOffset="69592.35">6667 14526 0,'0'-9'62,"-17"9"1,-10-9-32,-8 9-31,0-18 0,-9 18 15,26 0-15,-70 0 16,61 0 0,-17 0-16,18 0 15,-62 0 1,70 0 0,-8 0-16,-1 0 15,1 0-15,-10 18 16,28-18-16,-10 0 15,-9 9 1,19-9-16,8 17 16,0-8-16,0 18 15,0-10 1,0 10-16,0-1 0,0-17 16,35 53-1,-35-53-15,44 17 31,-35-26-15,0 0 0,-9 18-16,26-18 15,1 0 1,-1 0 0,-17 0-16,9 0 15,-10 0 1,36 0-16,-35 0 0,35 0 15,-8-18 17,-10 0-17,-17 10-15,35-28 32,-35 19-32,0-10 15,8 1 1,-17 17-16,9 0 15,-9-26-15,0 26 0,0 0 16,0-17 0,0 8-1,0 9 1,18 9 93,8 18-93,1 17 0,-27 1-1,8-10-15,10 18 0,0-9 16,-1-8-16,-8 8 15,9-26 1,-18 9-16,9-10 0,-9 1 16,17-9 140</inkml:trace>
  <inkml:trace contextRef="#ctx1" brushRef="#br0" timeOffset="71746.79">24121 14570 0,'0'-9'78,"-26"-9"-62,-10 18-1,-61-26 1,53 26-16,-70-18 16,43 18-16,-61-26 0,44 26 15,-36 0-15,115 0 16,-114 0-1,52 0-15,10 0 16,16 9 0,37-9-16,-36 26 15,17 0 1,18-17 0,-8 0-16,17 18 15,-9-1-15,9 0 16,0 10-1,9 17 1,-1-27-16,1-17 16,9 26-1,-9-26-15,8 17 16,10 1 0,-18-27-16,8 9 0,10 8 15,-18-17-15,79 18 16,0-18-1,-35 18-15,-9-18 16,71 0-16,-71 0 16,-18 0-16,62 0 15,-17-9-15,-62 9 16,26-18-16,-26 18 16,17-17-16,-8 8 0,-9-18 15,8 10 1,10-10-1,-1-26-15,-26 36 16,9 8 0,9-18-16,-18 10 0,0 8 15,26-35 1,-26 35-16,0-9 31,0 36 94,18 53-94,-18-19-31,9-25 16,8 26-16,-17 9 0,36 8 16,-19 1-16,1-27 15,-18-27-15,9 19 16</inkml:trace>
  <inkml:trace contextRef="#ctx1" brushRef="#br0" timeOffset="72362.04">24483 14534 0,'26'0'16,"-17"0"-16,9 0 16,8 0-16,-17 0 15,17 0-15,10 0 16,-10 0-16,36 0 0,8 9 15,-43-9-15,43 0 16,-17 0 0,-26 0-16,-10 0 15,-8 0 63,0 0-62,9 0 15</inkml:trace>
  <inkml:trace contextRef="#ctx1" brushRef="#br0" timeOffset="73112.04">24315 14984 0,'18'0'32,"-1"0"-17,10 0-15,-1-17 0,54-1 16,-54 18-1,18 0-15,62-9 32,-18-9-1,1 1-15,-10-1 15,-35 18-31,35-17 15,-70 17-15</inkml:trace>
  <inkml:trace contextRef="#ctx1" brushRef="#br0" timeOffset="75255.54">25964 13961 0,'9'9'31,"-9"0"-15,0 17-16,0 1 15,0 70 1,0-71-16,0 18 16,0 9-16,0-9 15,0 27-15,0-27 16,0 0-16,0 71 31,0-89-31,0 18 16,0-17-1,0-18-15,0 17 16,0 18 0,0-35-1,-9-27 126,-8-70-126,17 62 1,-18-63-16,18 54 0,-17-9 16,17 18-16,0-63 15,0 36-15,0-35 16,0 62-16,0-1 16,0-17-16,8-35 15,-8 52 1,27-34-1,-18 43-15,8 18 16,-17-18 0,9-8-1,0 26-15,-9-9 0,18 0 32,-10 9-17,10-17-15,-9 17 16,17 0-16,-8-9 15,-9 9-15,44-18 16,-18 18 0,-9 0-16,1 0 15,-18 0-15,8 0 0,-8 0 16,9 0 31,8 53-16,-17-35-15,-9 8-16,0-17 0,18 18 15,-18 8-15,0-9 16,0 10 0,-9-1-16,9-26 15,-9 26 1,-17 9-1,-27 0 1,9 18 0,17-45-16,-8 10 15,8-9-15,-17 8 16,35-8 0,-8-18-1,8 0 16,-9 0 48,10 0-48,25 9 156,36 8-171,-35-8-16,-9-9 16,17 18-16,-8-10 15,17 10 1,-9-9-16,18 17 31,-35-8-31,9-9 16,-9-9-16,0 9 0,8-9 15,18 26 17,27 9-32,-9-8 31,-18-10-31,-26-17 0,9 9 15,-9-9 1,-9 18-16</inkml:trace>
  <inkml:trace contextRef="#ctx1" brushRef="#br0" timeOffset="76996.95">26899 14596 0,'-9'-9'187,"-43"-17"-156,43 26-31,0 0 16,-26-18-16,26 18 16,0 0-16,-9-9 15,-8 9-15,17 0 16,-17 0-16,-18 0 16,35 0-1,-18 0-15,10 0 16,-1 0-1,-26 27 17,35-9-32,-9-18 0,18 8 15,-8 10 1,-1-9-16,9 17 16,0-17-1,0 9-15,0 8 16,0 9-16,0-17 15,0 9 1,26-10 0,1 10-1,-18-27 1,26 17-16,-9 1 16,1-18-1,8 9-15,-9-9 16,1 17-16,-1-17 15,10 0-15,-1 0 32,-26 0-32,8 0 15,10 0-15,-18 0 16,17 0-16,-8-17 16,8-10-1,1 1 1,-19 17-1,-8 0-15,9-8 16,-9 8-16,0-9 16,0 9-1,0 27 204,0 8-203,18-8-1,-18 0 1,0 8-16,9-17 16,8 9-16,-17-10 15,0 19-15,9-10 16,9 36-1,-9-44-15,-9 35 16,17-26-16,-17-9 16,9 17-16,9-8 15,-18-9-15,9-9 16</inkml:trace>
  <inkml:trace contextRef="#ctx1" brushRef="#br0" timeOffset="77729.85">27728 14067 0,'18'0'47,"17"26"-31,-17 10-16,0-1 15,-10 18 1,10-9-16,-18 0 16,18 9-16,-18-9 15,0-17 1,17 70-16,1-44 15,-18-27-15,0 0 16,9 10-16,-9-10 16,0 1-1,0-19-15,0 1 16,17-9 15</inkml:trace>
  <inkml:trace contextRef="#ctx1" brushRef="#br0" timeOffset="78413.71">27578 14534 0,'0'-17'47,"44"8"-31,1 9 0,-19 0-16,27 0 0,35 0 15,0 0-15,36 0 16,-62 0-16,79 0 15,-9 0 1,-106 0-16,10 0 31,-27 0 1</inkml:trace>
  <inkml:trace contextRef="#ctx1" brushRef="#br0" timeOffset="80303.38">28848 14111 0,'9'18'31,"18"17"-15,-10 18 0,1-9-16,-9 9 0,8-27 15,36 116 1,-9-45 0,-26-27-16,17 27 15,18 35 1,-53-88-16,36 27 15,-19 0-15,36 43 16,-44-105 0,-9 0-16,0-36 140,-27-52-124,19 9 0,-28 25-16,19-52 15,-27-26-15,0 26 16,26 26-16,18 45 15,-9-89 1,-9 45-16,18 26 16,0 26-16,0-17 15,0 17-15,0-26 16,0-35 0,0 52-1,0 9-15,0-17 16,0 9-1,0-1 1,0 18 0,0-8-1,0 8 1,9 9 0,-9-18-1,27 18 16,-10 0-31,-8 0 32,18 9-17,17 18 1,26 26-16,45 61 31,-89-87-31,27 8 16,9 44-1,-53-70-15,0 9 16,-9-9-16,17-1 16,-17 10-16,9-9 15,-9 9-15,0-1 16,0 1-16,0 8 16,0-17-1,0 9-15,-18 8 16,10-17-1,-107 70 1,-8-8 0,52-62-1,-8 8 1,17 1 0,35-18-16,1 0 15,8 0-15,27 9 219,62 8-188,-27 1-31,35 26 16,-61-44-16,8 18 15,36 8 1,-36 1 0,-17-27-16,9 9 15,-9-9-15,17 26 16,-17-8 0,9-10-16,-10-8 15,-8 9-15,18-9 16,-18 18-16,0-9 15,27 8 1,-10-8-16,-17 0 16,18-9-1,-18 18 32,26-9-31,-17-9-16,0 17 15,-9-8-15,18-9 32</inkml:trace>
  <inkml:trace contextRef="#ctx1" brushRef="#br0" timeOffset="81924.92">29563 14949 0,'9'0'15,"8"9"1,-8 0 0,0 8-16,9-8 15,-10 35 1,-8-9 0,18-17-16,-18 53 15,0-10 1,0-34-16,0 8 15,0 36 1,0-45-16,0 36 16,0-36-1,0-17-15,0 35 16,0-26 0,0-1-1,0-25 110,0-45-94,-9 0-31,9 0 16,-17-9-16,17-8 16,0 26-1,-18-9-15,18-9 0,0 35 16,0-8-16,-18 9 16,18-1-16,0 1 15,0-10-15,0 10 16,0 17-1,0-17-15,9 17 0,-9-18 16,9 1 0,17-18-1,-8 17 1,-9 19-16,-9-10 0,17 9 16,-8 9-1,9-17 16,-9 8-31,0 9 16,8 0 15,-8 0-31,9 0 16,-10 0-16,1 0 16,27 17-16,-10-17 15,45 36-15,-10 25 16,-34-43-1,-18-9-15,-9 0 32,0 8-17,17-8 1,-17 9-16,0 17 31,0-9-31,0-17 16,-35 53-1,8-18 1,-70 9 0,71-35-16,-9-1 31,-1-8-31,1 9 16,18-18-1,8 0 16,-9 0 16,9 0-31,0 0 15</inkml:trace>
  <inkml:trace contextRef="#ctx1" brushRef="#br0" timeOffset="83176.81">30656 15452 0,'0'8'47,"-17"10"-31,-10-9-16,-70 44 31,53-44-31,-26 8 0,17 1 16,9 0-16,-98 17 31,81-35-31,-10 0 0,-88 18 31,45-1-15,43-17-16,45 0 15,-62 18-15,17-18 0,-44 0 32,-140 35-17,114-17 1,-27-1 0,124-17-16,-88 27 15,96-27-15,-122 0 16,52 0-1,53 0-15,9 0 0,-89 0 16,63 0-16,-89-18 16,27 18-1,-53 0-15,35 0 16,-53-17 0,88 17-1,-17 0 1,79 0-16,-62 0 31,71 0-31,-159 0 16,71 0-1,88 0-15,-27 0 16,10 0-16,17 0 16,-71 0-16,18 0 15,26 0 1,10 0-1,17 0-15,17 0 16,-44 0-16,19 0 16,7 0-1,19 0 1,17 0 0,0 0-16,-8 0 15,8 0-15,-9 0 16,9 0-1,9-9-15</inkml:trace>
  <inkml:trace contextRef="#ctx1" brushRef="#br0" timeOffset="84504.41">27922 16069 0,'9'0'172,"44"0"-156,0 0-16,-9 0 15,-26 0-15,17 18 16,0-18-16,-8 0 0,-27 8 62,0 10-30,0-9-17,0 17-15,-44 107 31,35-107-31,-9 18 16,-17-8-16,0 16 16,-9-7-16,-27 43 15,45-62-15,-27 27 32,35-35-32,9-9 15,-26 26 1,17-18-1,9-8 1,-8-9-16,17 18 16,17-18 109,107 0-110,79 0 1,-106-18 0,-44 18-1,97 0-15,-18-17 16,-79 17-1,17 0 1,-26-9-16,-8 9 16,-10 0-16,-17 0 15</inkml:trace>
  <inkml:trace contextRef="#ctx0" brushRef="#br0" timeOffset="124723.57">8743 12686 0,'0'0'0,"0"0"16,0 0-16,0 0 15,0 0 1,0 0-16,0 0 16,0 0-16,0 0 15,0 0 1,0 0-16,0 0 15,0 0-15,66-16 16,-11-25 0,5-36-16,0-21 15,-11 13 1,17 27-16,-11 25 16,-1 12-16,23 4 15,-17 6 1,-5 3-16,-6 3 15,23-1-15,4 1 16,23 2 0,-23 0-16,-15-2 15,-7 2-15,-10 0 16,33 3 0,-1 3-16,23 0 15,-17-1-15,-16-2 16,-11 0-1,27 0-15,-6 0 16,28 0-16,-22 0 16,-16 3-1,-6 3-15,23 7 16,21 20 0,5 33-16,-5 13 15,-22-5-15,-16-11 16,21-16-1,-7-12-15,13-10 16,-22-12-16,-16-4 16,-3-4-1,27 1-15,3-4 16,22 1-16,-19 0 16,-19-11-1,19-22-15,13-47 16,6-41-1,6 11-15,-50 55 16,-22 28-16,-13 10 16,-6 6-16,-2 0 15,-1-3 1,0-8-16,4-14 16,4-14-1,-5-5-15,1 8 16,-9 12-16,-3 7 15,-3 11 1,1 9-16,-4 5 16,4 8-1,-1 11-15,4 11 16,-1 3-16,3-3 16,-3-8-16,0-5 15,3-4 1,0-2-16,3 3 15,8 10 1,8 26-16,11 24 16,14 16-16,-12-19 15,-4-16 1,-9-17-16,16-10 16,1-7-16,2-4 15,0-3 1,23-3-16,-12-6 15,-14-5-15,1 0 16,19-3 0,7 3-16,1 0 15,17-5-15,-12-9 16,-10 0 0,10-5-16,9-5 15,2-9 1,8-3-16,-18-2 15,-9-3-15,17 0 16,2 0 0,22 2-16,-27 15 15,-17 7-15,23 1 16,2 2 0,22 3-16,-22 6 15,-19 2-15,24 0 16,-2 1-1,16-1-15,-21 3 16,-23 0-16,14 0 16,-11 0-1,-5 0-15,-8 0 16,13 16 0,-3 42-16,-8 43 15,-13 6-15,-20-44 16,-8-28-1,-5-13-15,-3-8 16,-3-3-16,1 0 16,-1 8-1,3 17-15,2 16 16,4 10 0,-12-10-16,1-13 15,-3-12-15,-3-16 16,0-16-1,0 5-15,-33-77 16,-14 11 0</inkml:trace>
  <inkml:trace contextRef="#ctx0" brushRef="#br0" timeOffset="125409.52">12907 10894 0,'0'0'0,"0"0"15,0 0 1,0 0-16,0 0 16,0 0-16,0 0 15,-17-31 1,6 12-16,-2 3 15,-20-1-15,-3 4 16,3 10 0,-10 17-16,-26 49 15,-5 43-15,19-24 16,23-32 0,10-23-16,8-10 15,9-6 1,2-1-16,11 12 15,8 17-15,23 13 16,24 0 0,13-25-16,-10-21 15,11-17-15,27-11 16,22-11 0,8-5-1</inkml:trace>
  <inkml:trace contextRef="#ctx0" brushRef="#br0" timeOffset="129092.67">23136 17071 0,'0'0'0,"0"0"0,0 0 15,0 0-15,0 0 16,41 0 0,-19 0-16,6 0 15,2 0 1,2 0-16,21 0 15,4 0-15,-5 0 16,-8 0 0,8-3-16,-6-21 15,-2-42-15,-11-30 16,-11 11 0,-30 28-16,-9 21 15,-5 9 1,-21 5-16,-1 11 15,3 6-15,0 5 16</inkml:trace>
  <inkml:trace contextRef="#ctx1" brushRef="#br0" timeOffset="101627.37">23283 16695 0,'18'0'235,"-18"18"-220,9-18 1,-9 35 15,-18-8-31,9-1 16,-61 62 0,43-44-16,-26 36 31,36-27-31,-10-9 0,10 35 31,-1-26-31,18-27 16,0 1-16,0-18 15,0 17 1,0-8-16,0-9 16,18-9-1,-18 17 32,8-17-16,10 0 1,-9 9-32,0-9 15,8 18 1,10-9-16,-1-9 15,10 17-15,17-8 16,105 9 15,-52-18-15,-88 0-16,35 0 31,-27-18-31,-8 9 0,17-8 16,-17 17-1,-10-9 1,10 9-16,-9 0 16,35-18-16,-9 9 15,1-8-15,-28 17 16,19-18-16,-9 18 16,-10-9-16,1 9 15,9-9 1</inkml:trace>
  <inkml:trace contextRef="#ctx1" brushRef="#br0" timeOffset="102369.89">24624 16757 0,'0'0'0,"-9"0"16,27 0 109,17 0-110,-9 0-15,10 0 16,52 0-16,-62 0 15,18 0-15,-17 0 16,43 0-16,1 0 16,-45 0-1,-8 0 1</inkml:trace>
  <inkml:trace contextRef="#ctx1" brushRef="#br0" timeOffset="103201.04">24668 17207 0,'18'0'94,"35"0"-63,-9 0-31,-9 0 16,53 0-1,-53 0-15,18-9 32,-9 9-17,-35-9-15,18 9 16,-1-9-1,-17 9 1,9 0 62,-10 0-47,-8-17-31,18 17 32,-9 0 15</inkml:trace>
  <inkml:trace contextRef="#ctx1" brushRef="#br0" timeOffset="104311.88">26264 16387 0,'-9'0'94,"-35"17"-78,18 1-1,-9-9-15,-36 35 31,45-18-31,8-8 16,-26 26 0,35-26-1,0 8 1,-8-26-16,17 18 16,0-10-1,0 10 1,8-18-1,1 9 1,0-9-16,9 9 16,-9-9-16,8 17 15,-8-17-15,17 9 16,-17 9 0,9-18-16,-9 0 15,35 9 1,-35-9-16,17 0 15,-8 0 1,8 0-16,1 0 0,26 0 31,8 0-15,-52 0 0,9 0-16,-9 0 15</inkml:trace>
  <inkml:trace contextRef="#ctx1" brushRef="#br0" timeOffset="105317.83">25938 17066 0,'9'0'141,"123"0"-125,-44 0-1,9 8-15,27-8 16,87 18-1,-122-18 1,-54 0-16,-9 0 0,-17 0 16</inkml:trace>
  <inkml:trace contextRef="#ctx1" brushRef="#br0" timeOffset="107133.45">26397 17560 0,'0'0'16,"-18"-18"-1,18-9-15,-9 27 16,9-26 0,-9 17-1,9 0-15,-17 9 78,8 0-62,-9 0-16,-8 0 16,-1 0-16,18 0 15,-17 0-15,-36 0 16,53 0 0,-17 0-16,8 9 15,10-9-15,-1 18 16,-9-18-16,-17 26 31,17-17-31,9 9 0,-8-9 16,8-1-1,9 10-15,0-9 16,0 17 0,-9-26-1,9 18 79,9-18-16,9 0-62,8 0-1,0 0-15,-17-9 16,18 9-16,26-18 0,-27 18 16,18 0-1,-26-8-15,-9 8 0,8 0 16,-17-9-16,9 9 15,9-18-15,-9 9 16,-1-8 0,19-19-1,-10 36 1,-17-8-16,9-19 16,9 27-16,-18-18 15,0 36 220,0 44-220,0-53 1,0 44-1,0-27-15,0 27 16,0-44 0,0 0-16,0 8 15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26.1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41 1,'-1'1,"0"0,0 1,0-1,0 1,0-1,0 1,0 0,1-1,-1 1,1 0,-1 3,-1 22,1-10,-6 50,-12 171,18 105,2-211,0-148,1 0,0 1,8-23,-5 19,0-2,22-82,-21 83,2 0,0 1,12-20,-18 35,9-15,0 0,26-29,-33 43,1 0,0 0,0 1,0-1,1 2,-1-1,1 0,0 1,0 0,0 1,1-1,-1 1,10-2,-3 2,-1 0,1 1,-1 0,14 1,-22 0,-1 1,1-1,-1 1,1 0,-1-1,1 2,-1-1,1 0,-1 1,0-1,0 1,0 0,0 0,0 0,0 1,0-1,-1 0,1 1,1 3,2 5,-1 0,0 1,0 0,-1 0,-1 0,2 15,0-7,18 79,27 123,-45-189,-1-1,-1 61,-3-89,0 15,0-18,0-1,0 1,0-1,0 0,0 1,0-1,0 1,1-1,-1 1,0-1,0 0,0 1,0-1,1 1,-1-1,0 0,0 1,1-1,-1 0,0 0,1 1,-1-1,0 0,1 1,-1-1,0 0,1 0,-1 0,1 1,-1-1,0 0,1 0,-1 0,2 0,11-5,3-6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27.78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28 2,'0'2,"-1"-1,1 1,0-1,-1 1,0-1,1 1,-1-1,-1 3,-2 3,0 5,0 1,1-1,1 0,0 1,0 13,2 67,1-51,-2 0,0-23,1 1,1 0,1-1,5 28,-6-45,-1 0,1-1,0 1,-1 0,1-1,0 1,0-1,0 0,0 1,1-1,-1 0,0 1,0-1,1 0,-1 0,1 0,-1 0,1 0,-1-1,1 1,0 0,-1-1,1 1,0-1,0 0,-1 1,1-1,0 0,3 0,3-1,0 1,0-1,0-1,0 1,9-4,65-28,-51 20,-12 6,-1-2,0 0,0-1,-1-1,-1 0,0-2,0 0,-2 0,1-1,-2-1,18-24,28-54,-49 75,-2 0,0-1,8-28,-8 18,-8 29,0 0,0 0,0 0,0 0,0 0,0 0,0 0,0 0,0 0,0 0,0 0,0 0,0 0,0 0,0 0,0 0,0 0,0 0,0 0,1 0,-1 0,0 0,0 0,0 1,0-1,0 0,0 0,0 0,0 0,0 0,0 0,0 0,0 0,0 0,0 0,0 0,0 0,0 0,0 0,0 0,0 0,0 0,0 0,0 0,0-1,0 1,0 0,0 0,1 0,-1 0,0 0,0 0,0 0,0 0,0 0,1 7,0 12,-1 438,-1-160,1-293,0 0,0-1,-1 1,1 0,-1-1,0 1,0 0,-2 5,2-7,0 0,0 0,-1-1,1 1,-1 0,1 0,-1-1,0 1,0-1,1 0,-1 1,0-1,0 0,0 0,-3 1,-8 2,-1-1,1 0,0 0,-23 0,16-1,-24 5,22-2,-33 3,40-7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20.85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1823,'11'-4,"0"1,1-2,18-10,31-23,-41 25,89-59,59-38,393-255,-28-44,-430 315,-3-5,-5-3,110-156,-172 212,-2-2,32-68,-57 97,-6 19,0 0,0 0,0 0,0-1,0 1,1 0,-1 0,0 0,0 0,0-1,0 1,0 0,0 0,0 0,0-1,0 1,0 0,0 0,0 0,-1 0,1-1,0 1,0 0,0 0,0 0,0 0,0-1,0 1,0 0,0 0,-1 0,1 0,0 0,0 0,0-1,0 1,0 0,-1 0,1 0,0 0,0 0,0 0,0 0,-1 0,1 0,0 0,0 0,0 0,-1 0,1 0,0 0,0 0,-1 0,-8 6,2 0,0 1,0 1,0-1,-5 10,-233 356,-92 232,61 27,221-472,45-124,1-1,-5 53,13-81,1 0,-1 0,2 1,-1-1,3 12,-3-17,0-1,1 1,-1 0,1-1,0 1,-1-1,1 1,0-1,0 1,0-1,0 0,0 1,0-1,1 0,-1 0,0 0,1 0,-1 0,0 0,1 0,-1 0,1 0,0-1,-1 1,1-1,-1 1,1-1,0 0,1 1,7-1,0 0,0-1,0 0,0 0,11-4,52-17,-63 18,211-84,-5-13,-138 61,-3-3,-1-3,-2-3,-3-3,-1-4,-4-2,-2-3,67-85,43-87,-136 175,-2-2,33-78,-58 115,-1 0,-1-1,4-24,-10 36,-1 12,0-1,0 1,0 0,0 0,0 0,0 0,0 0,0 0,0 0,0 0,0 0,0 0,0 0,0 0,0 0,-1 0,1 0,0 0,0 0,0 0,0 0,0-1,0 1,0 0,0 0,0 0,0 0,0 0,0 0,0 0,0 0,0 0,0 0,-1 0,1 0,0 0,0 0,0 0,0 0,0 0,0 0,0 0,0 1,0-1,0 0,0 0,0 0,0 0,0 0,0 0,0 0,0 0,-1 0,1 0,0 0,0 0,0 0,0 0,0 0,0 0,0 0,0 0,0 0,0 0,0 1,0-1,0 0,-10 20,-123 265,77-164,-63 199,95-234,3 1,4 0,-8 119,23 23,3-201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29.75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0 379,'0'21,"5"133,26 209,-22-233,10 84,-3-41,-15-167,0-11,2-14,4-303,-8 227,1-855,0 945,0 0,1 0,-1 0,1 1,2-7,-3 10,0 1,0-1,0 0,1 1,-1-1,0 0,1 1,-1-1,0 1,1-1,-1 1,0-1,1 1,-1-1,1 1,-1-1,1 1,-1-1,1 1,0 0,-1-1,1 1,-1 0,1-1,0 1,-1 0,1 0,0 0,-1 0,1-1,0 1,0 0,-1 0,1 0,0 1,-1-1,1 0,0 0,-1 0,1 0,0 1,-1-1,1 0,-1 1,1-1,0 0,-1 1,1 0,3 2,0 0,0 0,0 0,-1 1,0 0,5 5,16 30,-13-20,91 154,11 17,-97-165,22 38,-32-53,-2 0,1 0,-2 0,5 17,5 20,-9-33,-3-10,0 0,0 0,0 0,-1 0,0 0,0 0,0 0,0 0,-1 0,1 0,-1 0,0-1,0 1,-1 0,1 0,-1-1,0 1,-3 4,2-4,0 0,0 0,0 0,-1 0,0-1,0 0,0 1,0-2,0 1,-1 0,1-1,-1 0,1 0,-6 2,-7 0,1-1,-1 0,1-2,-1 0,-28-1,-83-16,85 10,4-2,26 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1.39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15 262,'14'0,"-2"-1,-1 1,1 1,-1 0,1 0,-1 1,1 1,11 3,34 18,81 28,-122-48,0 0,0-1,1 0,-1-1,1-1,29-2,-40 0,0 0,0 0,0-1,0 0,0 0,0 0,0 0,-1-1,1 0,-1-1,6-3,-5 1,0 1,0-1,-1 0,0 0,0-1,0 1,7-15,-7 9,0 0,0-1,-2 0,1 1,-1-1,-1 0,-1-1,0 1,0 0,-3-19,2 29,0 0,-1 0,1 0,-1 0,0 1,0-1,0 0,0 0,-1 1,1-1,-1 1,0-1,-3-3,2 4,0-1,0 0,0 1,-1 0,1-1,-1 1,0 1,0-1,-4-1,-11-2,-36-6,26 6,-11-7,31 9,0 0,0 1,-18-3,8 3,1 2,-1 0,1 1,0 1,-1 1,1 0,-19 7,26-5,0 0,0 0,0 1,1 0,0 1,0 0,1 1,0 0,0 0,-8 12,7-7,1 1,0 0,1 0,1 1,0 0,1 0,1 1,0 0,-4 28,3 4,2-1,2 52,2-91,1 0,-1 1,2-1,1 9,-2-14,0 1,1-1,-1 1,1-1,-1 1,1-1,0 0,1 0,-1 0,0 0,4 3,1 0,1 0,-1 0,1-1,0 1,1-2,16 8,-8-5,-4-2,24 7,-4-6,1-1,-1-2,49-2,-74-1,0-1,-1-1,1 1,0-1,-1 0,1-1,-1 0,12-6,-2-1,0 0,19-17,-28 20,-1 0,9-12,6-5,-14 17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2.67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1 373,'0'9,"-1"18,2-1,1 0,6 34,-2-32,-1 0,-1 1,-1 39,-4-193,4-110,0 194,2 0,1 1,21-69,-25 103,13-34,-13 37,-1 0,1-1,0 1,1 0,-1 0,0 0,1 0,4-4,-6 7,-1-1,1 1,0-1,0 1,-1-1,1 1,0 0,0-1,0 1,-1 0,1 0,0 0,0-1,0 1,0 0,0 0,0 0,-1 0,1 1,0-1,0 0,0 0,0 0,0 1,-1-1,1 0,0 1,0-1,-1 1,1-1,0 1,1 0,1 3,1-1,-1 1,0 0,4 7,-2-4,69 119,5 8,-58-104,-14-20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4.13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100 0,'-7'232,"1"8,13 65,-1 36,-6-317,-1-17,0 0,1 0,0 0,1 0,0 1,0-1,3 11,-4-18,0 0,0 0,0 0,0 0,0 1,0-1,0 0,0 0,0 0,0 0,0 0,0 0,0 0,0 0,0 0,0 0,0 0,1 0,-1 1,0-1,0 0,0 0,0 0,0 0,0 0,0 0,0 0,0 0,0 0,0 0,0 0,0 0,0 0,1 0,-1 0,0 0,0 0,0 0,0 0,0 0,0 0,0 0,0 0,0 0,0 0,0 0,0 0,1 0,-1 0,0 0,2-5,0-9,0-43,2-26,7-31,8-67,-17 166,1 0,1 0,0 1,8-19,-8 24,0 1,1 0,-1 0,2 0,-1 1,1-1,0 1,9-7,-14 13,0 0,0 0,1 0,-1 0,0 0,1 0,-1 0,0 1,1-1,-1 0,1 1,-1-1,1 1,-1 0,1 0,-1-1,1 1,0 0,-1 0,1 0,-1 1,3-1,-2 1,1 1,0-1,0 1,0 0,-1 0,1-1,-1 2,1-1,-1 0,2 3,59 59,-51-53,-1 1,0 1,-1 0,0 0,14 27,-12-16,-2-1,0 1,5 26,3 26,-14-66,-2 1,1-1,0 15,-3-22,0 1,0-1,0 0,0 0,-1 1,1-1,-1 0,0 0,0 0,0 0,0 0,-1 0,1 0,-1 0,-3 4,0-2,0 1,-1-1,0 0,0-1,-1 0,1 0,-1 0,0 0,0-1,0 0,-1-1,-10 3,-6 0,0-2,-40 2,-77-5,62-1,66 1,-18-4,13 1,12 3,7 0,11 3,74 0,-75-2,25-1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5.29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144 0,'-1'1,"-1"-1,1 1,-1 0,1 0,-1 0,1 0,-1 0,1 0,0 0,0 0,-1 1,1-1,-1 2,-2 1,-8 11,0-1,1 2,1-1,0 1,1 1,1 0,1 0,-10 35,9-21,3 0,0 0,2 0,1 48,2-47,0-9,2 25,-1-44,0 0,0-1,0 1,1 0,-1-1,1 1,0-1,0 0,0 0,0 1,1-1,-1-1,1 1,0 0,-1-1,8 5,-2-1,2-1,-1 0,1 0,-1-1,11 3,18 4,69 10,39-5,-112-14,-1 0,1-3,38-4,-68 5,0-1,-1 0,1 0,-1 0,1-1,-1 1,0-1,0 0,1 0,-1 0,-1 0,1 0,5-5,-5 2,1 0,-1 1,1-1,-1-1,-1 1,1 0,3-11,-3 3,0 0,0 0,-1-1,-1 1,-1 0,-1-26,-1 27,0-1,-1 1,0 0,-1 0,0 1,-1-1,-1 1,0 0,-12-17,2 7,0 1,-1 0,-33-27,39 38,0 0,-1 0,-18-9,23 14,0 1,1 1,-1-1,0 1,0 0,-1 1,1 0,-13-1,-35 3,38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6.03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1,'0'16,"11"371,2-224,14 153,-11-106,-16-192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37.73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639 1,'-7'0,"-17"-1,-1 2,1 0,-47 10,-63 28,73-21,44-13,1 1,0 1,0 0,1 1,0 1,0 0,1 1,0 0,1 1,0 1,1 0,0 1,1 0,0 1,-13 23,16-24,0 1,1 1,0-1,2 1,-1 0,2 0,0 1,1 0,0-1,1 1,1 27,1-34,0-1,1 1,1-1,-1 1,1-1,0 0,4 9,-4-14,0 1,0-1,0 0,0 1,0-1,1 0,0 0,-1 0,1-1,0 1,0-1,1 0,-1 0,0 0,1 0,-1 0,8 2,1-1,1 0,0 0,-1-2,1 1,21-2,-16-1,1 0,-1-2,25-6,-24 3,-1-1,0 0,0-1,-1-1,0-1,0-1,-1 0,-1-1,0 0,20-22,-15 12,-2-1,0 0,-2-1,0-1,-2-1,16-37,-12 16,-10 23,20-39,-23 59,-3 6,0 11,-2-12,1 32,-2 0,-8 62,2-36,-6 196,13-227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53.64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5394 209,'-417'-10,"-221"-7,-1 17,283 1,225-1,-129 1,-11 23,5 24,214-38,-298 62,-137 26,370-76,-135 44,66-13,-40 13,-121 73,323-127,1 2,0 1,1 0,1 1,1 2,0 0,1 1,-32 43,25-24,2 1,-24 55,25-48,14-25,0 1,1 0,1 0,1 0,1 1,1 0,1 0,1 1,1 24,1 57,25 195,84 187,-95-438,34 75,35 39,88 96,-148-229,41 41,35 20,-75-69,32 25,3-2,102 60,-87-64,96 37,86 15,105 12,-138-43,217 72,-221-69,2-10,3-9,1-10,309 9,277-45,-307-40,-297 20,-168 16,382-40,-282 23,137-39,-217 44,212-67,108-70,-265 100,134-85,-202 107,-1-2,74-70,-62 44,63-83,-79 86,-3-1,-2-3,49-109,-52 87,-4-2,28-130,-20 18,-16-3,-22-194,-1 352,-2 1,-2-1,-1 1,-21-63,8 45,-4 1,-1 1,-45-70,55 104,-1 1,-1 0,0 1,-2 1,-23-19,11 13,-1 2,-66-35,36 27,-81-27,92 39,-242-82,26 9,13 5,140 49,-127-39,-5 12,-358-47,572 107,-233-31,109 11,97 13,-116-7,4 20,151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57.91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0 130,'0'-1,"1"0,-1 0,0 0,0 0,1 0,-1 0,1 0,-1-1,1 1,-1 0,1 0,0 1,-1-1,1 0,0 0,0 0,0 0,1 0,21-13,-17 10,4-1,0 1,-1 0,2 0,15-3,44-5,-27 5,226-37,-259 43,5-1,0 1,18 0,-33 1,0-1,1 1,-1 0,0 0,1 0,-1 0,0 0,1 0,-1 0,0 0,1 0,-1 0,0 0,1 1,-1-1,0 0,1 0,-1 0,0 0,1 0,-1 1,0-1,1 0,-1 0,0 1,0-1,1 0,-1 0,0 1,0-1,0 0,1 1,-1-1,0 0,0 1,0-1,0 0,0 1,0-1,0 1,0 0,-1 1,1-1,-1 1,0-1,1 1,-1-1,-2 3,-68 86,44-54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5:58.63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99,'3'0,"8"0,0 0,0-1,0 0,0 0,0-1,11-4,-5 1,155-49,-159 51,-1 0,1-1,11-5,-10 4,0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22.63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533 1,'-3'0,"1"0,-1 1,1-1,0 1,-1 0,1-1,-1 1,1 0,-3 2,-21 15,21-14,-25 18,-50 53,-20 35,42-44,32-37,2 2,-22 35,32-43,1 1,1 1,-16 45,15-32,6-20,1 1,1 0,1 0,-3 24,6 111,2-143,1 0,0-1,0 1,1-1,1 1,0-1,0 0,1 0,0-1,1 1,0-1,11 11,-11-12,1-1,1 0,-1-1,1 0,0 0,0 0,1-1,0-1,10 5,12 2,45 11,-63-18,285 58,-215-51,139 1,-196-13,93-4,-106 3,-1 0,1 0,-1-2,0 1,0-2,0 0,14-7,-8 1,-1-1,-1 0,0-1,0 0,-2-2,1 0,-2 0,16-24,-19 25,35-59,-39 63,-1-1,-1-1,1 1,-2-1,3-13,0-19,-3 0,-3-81,-2 56,2 3,-1-61,-1 106,-1 1,-1 0,0-1,-2 2,0-1,-11-22,14 35,-1 1,0-1,-1 1,0-1,0 1,0 0,-1 1,0 0,-12-9,5 5,-1 1,0 0,-28-10,21 12,0 1,0 1,-34-3,44 6,-60-4,-78 5,64 1,-148-1,212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7T15:18:46.14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0 631,'21'-1,"28"-5,6 0,-2 4,-10 0,47-7,-32 1,69-1,60 9,22 0,-146-5,113-22,58-32,-195 49,3-2,2 2,-1 3,73-5,116 13,124-6,-29-16,-188 7,96-3,367 18,-399-1,28 8,-130-3,29 1,189 4,164-11,-449 3,-1 2,1 1,46 14,11 2,-67-17,-19-2,-16-3,-11-3,1-1,-1-1,1-1,0 0,1-2,0 0,0-1,-28-21,42 27,-24-16,1-2,-35-34,-2-25,39 45,-67-82,90 113,2 2,0 1,0-1,0 1,0-1,0 0,0 0,1 0,0 0,-1 0,1 0,-1-5,2 7,0 1,0 0,0 0,0-1,0 1,0 0,0 0,0 0,0-1,1 1,-1 0,0 0,0 0,0-1,0 1,0 0,0 0,1 0,-1 0,0-1,0 1,0 0,1 0,-1 0,0 0,0 0,0 0,1 0,-1 0,0-1,0 1,0 0,1 0,-1 0,0 0,0 0,1 0,-1 0,0 0,1 1,9 2,6 6,0 1,-1 1,23 21,-23-20,25 23,-1 2,53 64,-83-89,-1 0,9 21,4 6,-17-34,10 19,2-1,28 33,-42-54,0 0,-1 0,1 0,-1 0,1 0,-1 0,2 4,-3-6,0 1,1 0,-1 0,0 0,0 0,0 0,0 0,0 0,0 0,0-1,0 1,-1 0,1 0,0 0,-1 0,1 0,0-1,-1 1,1 0,-1 0,1 0,-1-1,1 1,-2 1,-2 1,1 0,-1 0,0 0,1 0,-2-1,1 0,0 1,-5 0,-38 12,30-11,-105 29,-158 48,267-76,-27 10,-1-1,-60 10,83-21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9:08:18.0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28566 9807 0,'-17'0'125,"-54"0"-109,27 0-16,-53 0 15,-18 0 1,-35 0 0,97 0-1,9 0-15,0-9 16,-26 9-1,-63 0 1,107 0-16,-62 0 0,79 0 16,-97 0-1,71 0-15,-53 0 16,-18 0 0,70 0-1,-34 0-15,-27 0 16,35 0-1,9 18-15,0 0 16,-8-18 0,8 17-16,-18 10 15,18-10-15,9-17 16,0 27 0,18-9-16,-1-18 15,-8 17 1,-9-8-16,35 9 15,-18-18-15,10 8 0,-10 10 16,-17-9 0,35 9-16,-35 8 15,35-26 1,-17 26-16,-9-8 16,26-18-16,-35 27 0,35-19 15,-35 28-15,26-28 16,9 10-16,-35 26 15,18-35 1,-9 26-16,-1-8 16,28-10-16,-1-8 15,-9 18-15,-8-10 16,-27 80 0,26-79-16,10 17 15,-1-8-15,0-1 16,9 9-16,-8 36 0,-1-45 15,-26 98 17,26-71-32,1-27 15,-1 27-15,18 9 0,-9-9 16,-17 62-16,17-71 16,-9 70-1,18-70-15,-17 27 16,17-27-16,-18 71 15,18-62 1,0 8-16,0-8 16,0-9-16,0 53 15,9 44 1,9-88 0,8 44-1,-8-53-15,-18-26 16,35 35-1,-26-18-15,44 71 16,-44-71 0,8-26-16,-8 35 15,9-35-15,-10 35 16,54 27 0,-35-36-1,-27-26-15,61 35 16,-16-18-1,16 27 1,-25-26 0,25-1-1,1-8-15,-18 8 16,9-8-16,-9 0 16,9-1-1,35 19-15,62-1 16,-88-17-16,61-1 15,-87 1-15,34-1 16,-8-17-16,8 18 16,-8-18-16,9 18 15,-9-18-15,-10 0 16,-25 0-16,35 0 0,8 0 16,62 0-1,-70 0-15,-35 0 16,96 0-1,-35 0 1,-17 0 0,-9 0-16,-36 0 0,98 0 15,-98 0 1,62 0-16,-44 0 0,71 0 16,-71 0-1,71-9-15,-54 9 0,-8 0 16,80-27-16,-80 27 15,-9-8 1,141-10-16,-70 18 31,-1-18-31,-70 18 0,9 0 16,79-26 0,-105 26-16,26 0 15,-9 0-15,9-9 16,53 9-16,8-18 15,-61 18 1,-9 0-16,0-17 16,98-1-16,43-17 31,-141 17-31,26 1 0,45-19 16,53-17-1,-71 9 16,-53 27-31,9-19 0,-9 19 16,53-27 0,-62 26-16,9 0 15,36-26 1,25-26 0,-78 43-16,26-8 15,0-18-15,44-26 16,-62 26-16,9 0 15,9 0-15,-18 9 16,1-9-16,25-44 16,-43 53-1,17-9-15,-17 0 16,-9 9-16,8-9 16,1-9-16,0-35 15,-18 27 1,0 8-16,0 18 15,0-27 1,0-105 0,-9 105-16,-9-26 15,0 0-15,-61-132 32,70 158-32,-8 1 15,-27-1 1,-1-26-1,28 62-15,-18-9 16,8 9 0,9 26-16,10-18 15,-28 10-15,28-10 16,-10 10-16,9 17 16,0-9-16,-26-9 15,26 9 1,-17-8-16,-10-1 15,10 9 1,-36-26 0,-35 26-1,9-8 1,-88-19 15,61 19-15,62-1-16,-62 9 31,54 9-31,17 0 16,-27 0-16,-61-17 15,88 17 1,-27 0-16,9 0 0,-52 0 16,43 0-1,9 0-15,-88 0 31,80 0-31,8 0 16,-8 0-16,26 0 16,-9 0-16,-18 0 31,-8 0-15,52 0-16,-17 0 15,18 0 1,-27 0-16,-35 0 15,17 0-15,27 0 16,-9 0 0,-44 0 15,35 0-31,36 0 16,-1-18-1,10 18-15,-10 0 16,18 0-1,-17 0-15,8 0 16,-8 0 0,-27-18-1,0 18 1,0-9 0,27 9-16,-10 0 15,28 0-15,-1 0 16,-9-17-1,9 17-15,-8 0 32,8 0 15,-9 0-16,9-9-16,1 9 1,-10 0 47,9 0-48,-35 0 1,35 0-1,-17 0-15,-36-18 16,53 18 0,-9 0-16,10 0 0,-19 0 15,18 0-15,-26 0 16,26 0-16,-17 0 16,17 0-16,-9 0 15,10 0 63</inkml:trace>
  <inkml:trace contextRef="#ctx0" brushRef="#br0" timeOffset="3661.16">25665 11492 0,'-9'0'156,"-27"9"-140,28-1-16,-19-8 0,-26 36 15,44-28-15,-17-8 16,-45 36-16,63-27 15,-28 8-15,-34 18 16,43-17-16,-26 26 16,45-26-16,-19-9 15,10 8-15,-10 10 16,18-10-16,-17 1 16,8 0-1,18-9 16,0 8 63,9-17-78,0 0 15,-9 9-31,17-9 16,-8 0-1,18 9 1,-18-9-16,8 0 16,-8 0-16,17 17 31,-17-17-31,18 9 31,-10-9-31,-8 0 0,18 18 16,-10-18-1,-8 9-15,18-9 16,-19 17-16,10-17 31,-9 0-15,-9 9-16,35 9 31,-17-18-31,-9 0 31,8 9-31,-17-1 94,-17 37-78,-19-28-16,27-8 15,-17 17 1,-9-8-16,-1 9 16,1-10-1,26-8-15,-17 9 0,8-10 16,-8-8-16,17 18 15,0-9 17,-8-9-32,8 0 31,9 9 0,17-9 157,1 0-173,0 17-15,8-17 16,-17 0-16,0 0 16,26 9-16,-26-9 15,0 0 1,-9 18 31,17-18-32,-8 0 1,-9 9 46,0 17-46,0-17-16,-26 26 16,8-26-16,18 9 15,-9-10-15,-8 1 16,8 9-16,-18 8 16,27-17-1,-9 0 1,-8-9-1,17 18 1,-9-18 15,9 9-15,0 8-16,-18-8 16,18 9-16,0-10 15,0 1-15,9 35 31,0-35-31,-9 9 16,18-18-16,8 17 16,-26 1-1,9-9 1,17 9-16,-17-18 16,-9 8-1,18-8-15,-9 0 16,-1 18-1,10-18 1,-9 0 0,35 0-1,-26 9 1,43-9 0,-52 0-16,35 0 15,-35 0-15,18 0 16,-1 0-1,-8 0-15,-10 0 16,1 0-16,18 0 16,-10 0-16,-8 0 15,9 0 1</inkml:trace>
  <inkml:trace contextRef="#ctx0" brushRef="#br0" timeOffset="8310.19">23865 10451 0,'9'0'125,"18"0"-110,-10 0-15,10-18 16,-1 18-16,1 0 16,43-17-16,-43 8 15,-1 9-15,54-18 16,-45 1-16,88-1 31,-96 18-31,26-18 16,-18 18-1,-9-8-15,45 8 16,-45-18-16,1 18 16,-1 0-1,36 0-15,-27 0 16,-8 0-1,52 0 1,-26 0 0,-18 0-16,-8 0 0,26-18 31,0 18-15,-9 0-1,-35 0-15,8 0 16,-8 0 15,0 0-15,17 0-1,-8 0 1,-9 0-16,0 0 16,17 0-1,-8 0-15,-9 0 0,8 0 16,-17-9 265,-35-8-250,26 17-31,-9-9 16,1 9 15,-1-9-31,9 9 16,-8 0-16,8-17 15,0 17 1,-9 0 0,10 0-1,8-9 1,-18 9 0,27 0 171,0 0-171,8 0-1,-8 0-15,0 0 16,17 0-16,-8 0 16,-9 0-16,17 0 0,1 0 31,-10 0-31,-8 0 0,-9 17 15,9-17 1,9 0 15,-27 9 204,-26 9-220,-10 8 1,19-17-16,0 9 16,-10-1-16,10-17 15,17 9-15,-26 9 16,26-18-16,0 9 0,-17 8 31,26-8 0,-18-9-15,18-18 234,0-8-234,-9 0-1,9 17-15,-18-18 0,18 10 16,0-10-1,-8-8-15,8 17 16,-18 9-16,18-35 31,-9 36-15,27 8 203,17 0-188,-26 0-31,9 17 16,-10-17-16,10 0 15,8 9-15,10 9 16,-19-18-1,-8 0-15,18 17 0,8-17 16,18 9 0,-44-9-1,17 0-15,1 0 16,-19 0 0,19 0 15,-27 9 188,0 9-141,-27-10-63,10 10-15,-54 26 32,45-44-32,17 9 15,-9-9-15,10 9 16,-10-9-16,9 17 15,0-17-15,-8 9 16,8-9 0,-9 0 77,27 0 173</inkml:trace>
  <inkml:trace contextRef="#ctx0" brushRef="#br0" timeOffset="11978.95">26450 9631 0,'-9'0'47,"0"0"-47,-18 0 16,-26 17-16,27 1 16,-18 9-1,-27 8-15,63-26 16,-54 26-16,35-9 15,-26 10-15,-17 17 0,52-36 16,-8-8-16,-54 70 31,54-34-31,8-19 16,10-8-16,-10 8 16,-9 18-1,-26 36-15,45-45 16,-10-9-16,0 10 15,1-10-15,-19 45 16,28-27 0,-10 0-16,9-35 0,9-1 15,0 37 1,-17-37-16,17 19 16,0 8-1,-9-26-15,9 26 16,0-8-1,0 52 1,0-70-16,0 35 16,0-26-1,0 8 1,0-8 0,17-10-16,-8 19 15,-9-18-15,27 17 16,17 1-1,-35-10-15,8-8 16,10 9 0,-1-1-16,9-8 15,-8 9-15,-1-1 0,10-8 16,61 9 0,-71 0-16,27-1 15,-27-8-15,27 9 16,-44-1-16,18-17 15,-19 9-15,19-9 16,-1 18 0,1-18-1,8 9-15,-8-9 0,-1 17 16,9-17-16,9 18 16,-17-18-1,-1 0-15,27 18 16,-26-18-16,52 8 15,-8-8 17,-10 18-17,-8-18 1,-17 0 0,-10 0-16,27 0 15,-27 0-15,10 0 16,-10 0-1,18 0-15,-8 18 16,8-18 0,-18 0-16,18 0 15,-9 0-15,54 0 16,-19 0 0,18 0-1,-35 0 1,18 0-1,-18 0 1,106 0 0,-89 17 15,-26-17-31,18 0 0,-9 0 16,9 18-1,8-18 1,45 9-1,-71-9-15,26 17 16,-8-17 0,9 0-16,-10 0 15,98 18 1,-71-18 0,-26 0-1,9 0-15,-10 0 16,10 0-1,-9 0 1,26 0-16,-18 0 16,-8 0-1,9 0-15,-27 0 16,26 0 0,19 0-1,-19 0 1,45-18-1,-45 1 1,45-19 0,-53 19-1,-9-1-15,-9 1 16,79-28 0,-52 10-1,-1 0 1,-26 17-16,9-17 31,-9 17-31,80-43 16,-89 25-1,45-25 1,-54 25-16,9 10 16,-8-9-1,8-1-15,9-43 16,-26 52-16,-1 1 15,-8 8-15,-9-8 16,18 17-16,0-70 16,-10 70-1,-8-18-15,0-8 16,18-9-16,-18 35 16,0-35-16,0 26 15,0-34 1,0 43-16,0-18 15,0 10-15,0 8 16,-9-35 0,9 35-16,-9-35 15,9 35 1,-17 0-16,17-8 0,-9 17 16,9-9-16,-9-9 15,9 9 1,-18 9 46,10-17-46,-10 17-16,-8-9 16,17-9-16,-18 9 15,-8-8-15,-9 17 16,9-9-16,-10-9 0,-7 1 15,7-1-15,-7 0 16,7 1 0,1 17-16,-53-27 15,44 10 1,-8 17-16,8-18 16,-44 18-1,53-18-15,-36 18 16,19-17-1,8 17 1,9 0-16,-1 0 16,-25 0-16,26 0 15,-97 0 1,97 0 0,8 0-16,-8 0 15,0 0-15,-9 0 16,9 0-1,-71-18 1,54 18 0,-10 0-16,-17 0 15,26 0-15,-26 0 16,-9 0-16,9 0 16,26 0-1,-35-18-15,9 18 16,17 0-16,-8 0 15,-18 0-15,35 0 16,-35-17 0,35 17-16,-8 0 15,8 0-15,0 0 16,-8 0 0,-18 0-1,26 0-15,-9 0 16,-43 0-1,70-18 1,-27 18-16,27 0 16,0 0-1,-9 0 1,-9 0-16,9 0 16,-8 0-1,-1 0-15,-9 0 0,10 0 16,-28 0-1,19 0 1,-1-9-16,10 9 16,-1 0-1,-9 0-15,9 0 16,-8 0 0,8 0-16,9 0 15,-8 0 1,34 0-16,-26 0 15,0 0 1,36 0 0,-19 0 15</inkml:trace>
  <inkml:trace contextRef="#ctx0" brushRef="#br0" timeOffset="17190.3">19094 6888 0,'0'-9'187,"-18"0"-155,10 9-32,-1 0 15,-9 0-15,9-17 16,-17 17-16,-36-18 16,9 18-1,36 0 1,8-9-16,-18 9 15,1 0 1,17-9-16,-9 9 16,10 0-16,-10 0 0,9 0 15,-17 0 1,-10 0 15,19 0-31,-10 0 16,18 0-16,-17 0 15,-9 9 1,17-9 0,9 0-16,-35 27 15,18-10 1,-1 10 0,18-27-1,1 9-15,-10 8 0,-8 1 16,17-18-1,9 18 1,-9 8 0,-9-17-1,-8 17 1,26-17-16,-9-9 0,9 18 16,-18-9-16,18 8 15,0-8 1,-8 0-16,8 8 0,-9-8 15,9 9-15,-18 8 16,18-17-16,-18 18 16,18 8-16,0-17 15,-8 17-15,8-9 16,0 1-16,0 35 16,0-54-1,0 19 1,8 35-16,37 35 15,-45-71 1,8-17-16,28 35 16,25 53-1,-34-53 1,26 9-16,-18-35 16,97 79-1,-105-62 1,70 0-16,0-8 15,-18 8 1,62-17 0,-44-18-1,-70 0-15,-18 0 16,8 0-16,-8 0 16,0-9-16,8 0 15,-8-9-15,9-8 16,-9 17-1,8-17-15,-8 8 0,-9-9 16,18 1-16,-18-1 16,17-8-16,1-53 15,-18 62-15,0-54 16,18 36 0,-18 18-16,0-27 15,0 26-15,0-52 16,0 35-16,0 17 15,0-52 1,0 35-16,0-27 16,0 36-1,0 9-15,0-27 16,-9-9 0,9 53-1,-18-35 1,9 18-16,9 17 15,0-9-15,-17 9 32,8 0-1,0-8-15,-8 8-1,-19-17 1,19 26-16,8-18 15,-9 9 1,-8 9-16,-10-9 16,10-8-1,0 17-15,17-9 16,-18 9 15,10 0-31,8 0 16,0-18-1,-35 18 17,35 0-32,-17 0 31,8 0-15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9:08:56.0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8317 9190 0,'9'0'78,"-1"0"-62,10 0-16,8-18 15,1-8 1,-18 17 0,0 9-16,8-18 0,-8 9 15,17-17-15,45-36 16,-45 27 0,-8 9-16,0-10 15,8-8-15,-8 9 16,17-9-16,-26 9 15,26-18 1,-17 53-16,-9-36 0,26 1 16,-17-9-1,-10 26-15,19-8 0,-9-27 16,-1 44-16,-8-17 16,26-10-16,-8-8 15,8 9-15,18-18 16,-9 27-16,-9-10 15,-8 19-15,8-27 0,36 26 16,-27-17-16,9-1 16,17 1-16,-8 9 15,-18 17 1,-18 9-16,19-18 16,-10 1-16,9 17 15,-26 0-15,-10 0 16,28 0-1,-19 0-15,10 0 16,-18 0-16,17 0 16,0 0-16,-8 0 15,79 26 1,-70-26 0,8 18-16,0-1 15,9 19 1,-35-36-16,9 17 15,-9-8 1,-1 0-16,10 9 0,17 26 16,-17-36-1,-9 1-15,70 88 32,-35-53-17,-17-17-15,26 8 0,-18 18 16,9-27-16,9 27 15,-35-26-15,52 8 16,-26 18-16,-9-18 16,36 1-16,-18 17 15,44-18-15,-35 9 16,105 35 0,-123-61-16,27-9 15,-27 8-15,53 1 16,-71 0-16,116-1 15,16 1 1,-105 0 0,53-18-16,-53 0 15,-27 0-15,19 17 0,96-17 16,-53 0 0,-62 0-16,1 0 15,-10-9-15,-8 9 16,18-8-1,-10-1-15,19-35 16,-19 35 0,-8-9-16,9-8 15,26-71 1,-27 61-16,1-16 16,-18 16-1,9 10-15,9-54 16,-18 54-1,0 17-15,17-44 16,-17 27 15,0 17-31,0-9 0,9-8 32,-9-1-32,0 19 15,0 34 141,18 36-140,-18-18-16,26 35 16,-8 1-1,-1-54 1,1 9-16,-9-8 16,35 43 15,-18-43-31,-17-18 15,18 8 1,-10-8 0,-8 9-16,35-9 15,-17 8 1,8 1-16,-9-9 16,18 8-16,9 1 15,44 0 1,-52-1-16,25-17 15,-26 18-15,88-18 16,89 0 15,-18 0-15,-44-9 0,-62-9-1,0 1 1,-53-1-1,9 18 1,-27-9-16,71-26 16,-53 35-16,27-35 15,-18 17-15,114-35 32,-123 44-32,36-26 15,-36 35 1,9-18-16,44 1 15,-9 8 1,-35-9-16,-9 18 16,26-17-16,-25 17 15,25-18 1,-8 18-16,8-18 16,1 1-16,-9 17 15,8-18-15,-8 18 16,9-17-1,-1 17-15,-8 0 16,70 0 0,-88 0-1,141 0 1,-114 0 0,-45 0-1,19 8 1,-19 10-1,-8-18-15,8 9 16,1 8-16,8 1 16,27 26-1,-36-17 1,9 8-16,-8-9 16,8 10-1,27 61 1,-27-62-16,-17 9 0,8-9 15,-8 9 1,35 18 0,-44-27-16,-9-8 15,17-18-15,-17 35 16,9-35-16,-9 8 16,0-8-1,0 0 1</inkml:trace>
  <inkml:trace contextRef="#ctx0" brushRef="#br0" timeOffset="1530.65">12629 7329 0,'0'0'0,"0"-9"141,-26-17-125,0 26-1,-54-27 1,45 27-16,-9-17 16,-53-1-1,70 18-15,1 0 16,-1 0-16,-17 0 15,35 0-15,-17 9 16,8-9 0,10 9-16,-10-1 15,9-8-15,-9 27 16,10-1 0,-1-17-1,-9 26-15,-8 1 16,17-19-1,-9 19 1,9-10-16,9-8 16,0-9-16,0 8 15,0 1 1,0-1 0,9-8-1,9 9-15,-9-9 16,8 0-16,-8-9 15,0 17-15,9-17 16,8 27 0,18-1-16,18 1 15,-36-10 1,1-17-16,35 35 16,8-17-1,-43-9-15,17-9 16,35 18-16,-35-18 15,9 17 1,106-17 0,-106 0-1,0 0-15,-27 0 0,-17 0 16,17 0 0,10 0-16,-28 0 0,19-9 15,-9 9-15,8 0 16,-8-8-1,-18-10 1</inkml:trace>
  <inkml:trace contextRef="#ctx0" brushRef="#br0" timeOffset="6621.77">29210 12365 0,'0'-18'94,"-18"18"-78,10-9-1,-19 9-15,9 0 16,-8 0-1,-27-17 1,27 17-16,-54 0 31,54-9-31,-27 9 16,9-18-16,17 18 16,-26 0-16,9-17 0,-9 17 15,-8-18-15,8 0 16,-35 1-1,-98-1 1,142 18 0,-26-9-16,-45 9 15,18-17 1,-9 17 0,-35 0-1,44 0 16,-35 0-15,44 0-16,17 8 16,-88 10-1,0 0 1,71-1-16,-9 1 0,27 0 16,-1-1-16,1 19 15,-1-19-15,1 18 16,-28 10-16,-51 25 15,52-8 1,44-27-16,-18 18 16,18-26-16,0 25 15,-26 10 1,52-27-16,10-8 16,-19 8-16,28-26 15,-10 26 1,-8-8-1,8 8-15,-44 71 16,27-53 0,-27 88 15,45-88-31,-1-9 16,0 26-1,1-25-15,-10 96 16,10 35 15,17-123-15,0 53-1,0-36 1,0-8 0,0 97-16,0 17 15,0-88 1,8 9-1,-8 0 1,18-35-16,0 9 16,-1-1-16,-8-26 15,9 9 1,-1 9-16,1-9 16,35 44-1,-27-44 1,45 44-1,-36-53 1,45 62 0,17-27-1,-44-26 1,-1-18 0,19 1-16,97 34 31,-63-26-16,-8-8-15,0-10 0,97 27 32,-97-35-32,124 43 15,-124-43 1,0 8-16,123 10 16,-131-36-16,8 17 15,-9-17-15,0 0 16,71 18-1,-89-18-15,19 0 16,-28 0-16,10 0 16,105 0-1,-114 0 1,-9 0 0,9 0-16,8 0 0,-26 0 15,27-9-15,-9 9 16,26 0-1,-18-9-15,116 9 16,-98-26 0,9 26-1,114-18 1,-114 1-16,0-1 16,0 0-1,0-8-15,115-9 16,-141 17-1,26 0-15,70-17 32,-123 17-32,71-17 15,-62 18 1,17-19-16,-25 10 16,25-9-1,36-27-15,-35 27 16,8-54-1,-26 45-15,26-35 16,-17-1 0,-9 1-16,9 9 15,-1-36-15,1 0 32,-27 9-32,1 26 15,8-35-15,35-264 31,-52 247-15,-10-177 0,-17 176-16,0 10 15,18-10 1,-18 27 0,0-18-16,0 27 15,0-9-15,0 36 16,-9-72-1,9 63 1,-9 26 15,-8-9-31,-19-44 16,10 70 0,8-26-16,-44-17 31,54 61-16,-10-9-15,9 9 16,-17-8-16,-10-1 16,-25-26-1,-19 18 1,54-10-16,-27 19 16,9-1-16,-9 9 15,-62-26 1,45 17-16,-45 1 15,71-1 1,-27 18-16,27-18 16,-26 18-16,26 0 15,-53-8-15,53 8 16,-1 0-16,-25 0 16,26 0-16,-27 0 15,27 0-15,-26 0 16,-63-18-1,-17 18 1,80 0-16,-18 0 16,-45 9-1,89-9 1,-26 17 0,26-17-16,-53 9 15,52-9 1,-7 0-16,7 18 15,1-18 1,-35 17 0,26 1-16,27-18 15,-18 0 1,17 0-16,-8 9 16,8-9-1,-17 0-15,9 0 16,8 0-16,1 0 0,17 0 15,-8 0 1,8 0 0,-9 0 171,9 0-140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0" timeString="2021-02-01T19:09:15.906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5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2-01T19:10:00.803"/>
    </inkml:context>
  </inkml:definitions>
  <inkml:trace contextRef="#ctx0" brushRef="#br0">25382 6800 0,'0'17'281,"0"10"-265,0-1-1,-8-17-15,8 35 16,0-17-16,0-1 15,0 27-15,-18 9 16,18-27 0,0 18-16,-18 44 15,18-71-15,0 27 32,0-35-32,-17 17 15,17-8 1,0 17-16,0-26 15,0-10-15,0 1 16,0 9-16,0-9 0,0 8 16,0-8-1,0 9 1,0-27 140,8-18-125,-8 19-31,9-54 0,-9 35 16,18-43-16,-18 26 16,0 17-16,18-26 15,-1-88 1,-17 97-16,0-26 16,18-10-1,-1-70 1,1 62 15,-9 0-15,-9 70-1,0-26 1,18 35 0,-18-8-16,0 8 15,0-9 1,8 18 46,10 0-46,-9 9 15,-9 0 63,26 79-78,-8-61-1,0 8-15,-10 9 16,10-18-16,0 27 15,-1-26 1,-17-10-16,9 10 0,-9-1 16,18 1-1,-9-18-15,-9 8 16,0-8-16,0 9 31,0-9-15,0 8-1,0-8-15,0 0 16,0 8 0,0-8-1,-18-9-15,18 18 0,-9-9 16,-9-9-16,10 9 16,-1 8-1,-9-17 1,9 0-1,-8 0 17,8 0-17,-18 0 1,19 0 0,-36 0 15,35 0-16,-9 0 1,9 0 15,27 0 219,-9 9-218,26 26-32,-26-26 0,53 35 15,-36-9 1,9-26-16,-26 27 15,26-10-15,1 0 32,-19-8-32,-8 9 15,9-19 1,-9 1-16,8 9 0,-8 8 16,-9-17-16,18 9 15,-18-9-15,9 8 16,-9-8-1,0 0 17</inkml:trace>
  <inkml:trace contextRef="#ctx0" brushRef="#br0" timeOffset="1665.62">26000 7170 0,'26'18'94,"-17"8"-79,9 1 1,-18-1-16,17 98 31,-17-80-15,0 18-1,0-36-15,0 27 0,0-44 16,9 35-16,-9-35 16,0 35-16,0-27 15,18 1 1,-18 0-16,0 8 15,0-17 1,0-27 140,0 1-124,-9-19-32,9-25 15,-9 34-15,-9-70 0,18 71 16,-17-54-1,17-8 1,-18 35-16,18 44 16,0-52-16,-17 34 15,17-17 1,0 18-16,0 17 16,0-18-16,0 10 0,0-10 31,0 18-31,0 1 15,0-19-15,0 1 16,0 8 0,0 9-1,0 0 1,8 9-16,-8-17 16,0 8-1,9-9 1,9 18-16,-9-8 15,-1 8 17,10 0-17,-9 0 1,9 0 0,-10 0-1,19 17-15,8-8 31,-8 17-31,17 19 16,9 7 0,-36-25-16,-8-9 15,9-10-15,-10 1 16,1 18 0,9-10-1,-18-8 1,0 0 15,0 9-31,0 8 16,-9-17-16,-9 17 31,-17-8-31,26-9 0,-44 17 16,18-8-1,9-1 1,-18-8-16,17 9 15,-17-18 1,26 9 0,-8-9-1</inkml:trace>
  <inkml:trace contextRef="#ctx0" brushRef="#br0" timeOffset="2513.39">26696 7011 0,'9'0'47,"-9"-8"-31,18 8-1,-9 0 16,8 0-31,-8 0 16,9 0-16,-9 0 16,26 0-1,-17 0-15,8 0 16,71 0 0,-18 8-1,-17-8 1,9 0-1,-27 0 1,-35 0-16,8 0 16,-8 0 15</inkml:trace>
  <inkml:trace contextRef="#ctx0" brushRef="#br0" timeOffset="3629.34">26873 7408 0,'17'0'125,"1"0"-109,9 0 0,-10 0-1,-8 0 1,26-17 0,-17 17-1,-9 0 1,17 0-16,-26-9 15,18 9-15,-9 0 16,0 0 0,8-9-16,-8 9 15,9 0 1,-10 0-16,10 0 0,-9 0 16,-9-18-16,9 18 15,17 0 1,1 0-1,-19 0 48</inkml:trace>
  <inkml:trace contextRef="#ctx0" brushRef="#br0" timeOffset="8071.29">28416 6526 0,'-17'0'125,"-10"0"-110,18-8 1,1 8 0,-37 0-16,37-9 15,-10 9-15,9 0 16,-17 0-1,17 0-15,-18 0 16,1 0-16,8 0 16,9 0-16,-8 0 15,8 0 1,0 0-16,-8 0 0,-10 17 31,18-17-31,0 9 16,-35 9-1,36-9-15,-37 17 16,37-8 0,-10-9-16,9-9 15,9 8-15,-17 10 16,8-9-16,9 17 31,-18-26-31,18 27 0,0-1 16,0 1-1,18-1 1,-1-17 0,-8 9-1,-9-10-15,18 1 0,-9-9 16,-9 18-16,8-18 16,-8 9-16,18-9 15,-9 0 32,9 0-31,-10 0-16,10 0 15,-9 0-15,17 0 16,1 0-16,-1 0 16,27 0-16,-26-18 15,25 0-15,-16 10 16,17-54 15,-18 27-15,-35 17-16,9-9 15,17-25 1,-26 7 0,18 19-16,-18 8 15,0 10-15,0-45 16,0 35-16,0 9 15,0-35-15,0 9 32,0 17-32,0 27 125,0 26-94,0 1-31,0 8 16,0 0-16,0 9 0,0-27 15,0 36-15,0-9 16,0 0-1,0-9-15,0-18 16,0 10-16,9-1 16,-9-18-1</inkml:trace>
  <inkml:trace contextRef="#ctx0" brushRef="#br0" timeOffset="9293.65">29333 6191 0,'-8'0'93,"-10"0"-77,0 0 0,-8 18-16,-1-9 15,-52 44 1,44-27-16,0 9 16,26-26-16,-35 18 15,17-10-15,10 19 16,-19-10-16,10 27 15,8-44-15,-8 52 16,8-34-16,9-1 16,-8 10-16,-1 17 15,0 0 1,18-45-16,0 10 16,0 35-1,0-44 1,9 8-1,-9-8-15,9 0 16,-9 9-16,18-18 16,-10 8-16,1 10 15,9 0 1,-9-18-16,8 35 16,10-26-1,-18-9 1</inkml:trace>
  <inkml:trace contextRef="#ctx0" brushRef="#br0" timeOffset="10111.82">29536 6368 0,'0'8'94,"0"63"-63,0-9-31,-9 52 16,9-78-1,0 8-15,-17 53 16,17 0 0,0-71-1,0 1-15,0-1 16,0 1-16,0 8 15,0-17-15,0-1 16,0-8-16,0 9 31</inkml:trace>
  <inkml:trace contextRef="#ctx0" brushRef="#br0" timeOffset="10912.73">29810 6844 0,'9'0'62,"-1"0"-31,10 0-31,-9 0 16,8 0-16,10 0 16,-1 0-1,-17 0-15,18 0 16,61 0-16,-35 0 16,35 0-16,35-18 31,-96 18-31,43-17 15,-61 17 1,-9-9 0</inkml:trace>
  <inkml:trace contextRef="#ctx0" brushRef="#br0" timeOffset="12518.67">30648 6959 0,'0'-9'15,"8"9"17,10 0-1,-9 0-16,0 0-15,8 0 16,27-18-16,-17 18 0,35 0 16,35 0-1,-27 0 1,-8 0-16,-36 0 16,27 0-16,-26-9 0,-18 9 15,8 0-15,-17-17 63,0-10-48,0 18-15,0-17 16,-9-1 0,1 1-1,-1 17 1,-9-8-1,9 8 1,-35 0 15,35-9-15,-17 18-16,17-9 0,-9 9 16,-34-17-1,7 8-15,10 9 16,18 0-16,8 0 15,-35 0 1,35 0-16,-62 26 31,62-8-31,9-9 16,-17 0-16,8 17 16,-9-8-1,18-9-15,0-1 16,-9 10-16,1 17 15,8 54 17,0-54-17,0 44 1,0-8 0,0-54-16,0-8 0,17 79 31,-17-70-16,9-18-15,9 18 16,-18-10-16,9-8 16,-9 18-16,8-18 15,10 9 1,-9-9-16,8 0 0,-8 18 16,18-18-16,-10 0 15,10 0 1,-1 0-16,1 0 0,-18 0 15,35-9-15,-44 0 16,53-18 15,-45 27-31,10-17 16,-9 8 0,9-9-16,-10 18 0,10-8 15,-9 8-15,0 0 16,-9-9-1</inkml:trace>
  <inkml:trace contextRef="#ctx0" brushRef="#br0" timeOffset="13920.27">31212 6288 0,'9'0'109,"26"0"-93,0-17-16,-8 17 15,-18 0-15,-9 8 125,0 1-109,0 9-16,0-9 15,0 0-15,0 8 0,0-8 16,0 9-16,-18-18 16,9 8-1,-8 10-15,-10 9 0,18-19 16,-8 10-16,-10-9 16,1 8-16,-1 10 31,10-18-31,25-9 187,45 0-171,-9 0-16,36 0 16,-71 0-1,8 0-15,10 0 16,-18 0-1,8 0-15,-8 0 47,0 0-31,8-18 0,-8 18 15</inkml:trace>
  <inkml:trace contextRef="#ctx0" brushRef="#br0" timeOffset="14587.01">31547 6253 0,'9'9'47,"9"35"-47,-10 0 15,45 79 1,-35-34-16,44 78 31,-62-131-31,17 78 0,-17-70 16,18 71-16,-18-71 16,0 27-16,0-10 15,0-34-15,0 26 16,-35 26-16,17-52 15,9 8-15,-8-9 16,-1-17 0,-35 35-1,44-35 1,0 9-16,-8-18 16</inkml:trace>
  <inkml:trace contextRef="#ctx0" brushRef="#br0" timeOffset="15678.33">27446 7796 0,'9'0'15,"9"0"1,43-17-16,-8 8 31,0 9-31,-26-18 0,17 18 16,9 0 0,-9 0-16,17 0 15,10 0-15,-9 0 0,26 0 16,9 0-16,159 0 15,-18 0-15,0 0 16,-150 0-16,27 0 16,185 0-16,229 0 31,-238 0-31,-203 0 16,327-26-16,-54-18 15,-8 26 16,-256 18-31,-9-26 0,97 26 16,345 0 15,-345 0-15,-53-18 0,-61 18-16,34 0 15,-34 0-15,-45 0 16,-34 0 124,-1 0-124,-18 9-16</inkml:trace>
  <inkml:trace contextRef="#ctx0" brushRef="#br0" timeOffset="16853.47">28028 8158 0,'0'9'94,"0"0"-79,0 52-15,0 54 16,0 8 0,0-34-16,0 69 15,0-113 1,0 25-16,0-43 16,0 17-16,0-18 15,0 1-15,0 8 16,0 0-1,0-17-15,0-9 16,0 8-16,0-8 16</inkml:trace>
  <inkml:trace contextRef="#ctx0" brushRef="#br0" timeOffset="17574.57">28866 8396 0,'0'18'78,"-9"70"-62,9-62-1,-9 27-15,-8 18 16,-1-27-16,18-18 16,-18 10-16,1 70 31,8-98-31,9 19 15,0-1 1,-18-17 0</inkml:trace>
  <inkml:trace contextRef="#ctx0" brushRef="#br0" timeOffset="18317.09">28601 8731 0,'18'0'32,"-9"0"-17,44 0 1,-9-17 0,-18 17-16,54 0 15,-36-9-15,-18 9 16,10 0-16,25 0 15,10-18 1,-62 18 0,8 0-16,10-17 15,-18 8 1,-1 9 0,-8-9 171</inkml:trace>
  <inkml:trace contextRef="#ctx0" brushRef="#br0" timeOffset="19742.02">29501 8864 0,'18'0'63,"-10"0"-32,81-9 0,-45 9-31,35-18 16,-52 9 0,26-8-16,-27-1 15,27 0-15,-44 10 16,35-37-1,0 19 1,-35 0 0,-9 8-16,17 9 15,-17-9-15,0 10 16,0-1-16,0-9 16,0 9-1,0-8 1,0 8-1,-8-18-15,-1 27 16,0-8 0,-9 8-1,18-18-15,-26 18 16,17 0-16,-9 0 16,-35 0-1,27 0 1,0 0-16,-27 9 15,26 8 1,-26-8-16,27 26 16,-9-17-16,8-9 15,-8 9 1,8 17-16,-8-9 16,26 10-16,-26 8 15,0 53 1,35-62-1,-9 0 1,9-17 0,0 8-1,0-17 1,0 0 0,9 17-1,8-8 1,-8-9-16,53 17 15,-36-8-15,27 0 16,71 26 15,-80-44-31,35 17 16,-52-17-16,8 0 16,-26 0-1,0 0 63,8 0-62</inkml:trace>
  <inkml:trace contextRef="#ctx0" brushRef="#br0" timeOffset="21194.67">30700 8696 0,'0'-18'78,"-8"18"-62,-10 0-16,-8 0 16,-71 0-1,52 0-15,-52 0 16,36 9-1,8 18 1,18-10-16,8 1 16,18-9-16,-26 17 15,8 9-15,10-26 16,17 9 0,-9 8-16,-9 1 15,18-18-15,0 17 16,0-8-1,0-9-15,0 17 16,0-17-16,0 8 16,0-8-16,0 9 15,9-9-15,18 17 16,8 1 0,-17-19-1,-10-8-15,19 18 0,8 0 16,-8-9-16,-1-9 15,18 0 1</inkml:trace>
  <inkml:trace contextRef="#ctx0" brushRef="#br0" timeOffset="22538.77">30850 8740 0,'0'18'78,"0"-9"-62,0-1-1,-26 45 16,26-35-31,0-9 0,0 8 16,-9 10-16,9-18 16,0 8-1,0-8-15,0 0 16,0 9 0,0-10-16,9-8 15,-9 18-15,18-9 16,8 8-1,-17-8 1,35 9 0,-18-9-16,1 8 15,-9-17-15,-10 0 16,19 0-16,17 0 16,-18 0-1,1 0-15,-18-8 16,8-1-1,27-27 1,-26 19-16,-9 8 16,17-9-16,-8-8 15,0 26 1,-10-27-16,10 1 16,-9 0-1,0 17-15,-9-9 16,0 9-16,0-8 15,0 8-15,0-18 16,0 19 0,-9 8-1,9-18-15,-18 9 0,9 9 16,-17-18 15,8 10-31,9 8 0,-8 0 16,-10-18-16,-8 18 31,17 0-31,-8 0 16,0 0-16,17 0 15,-9 0-15,9 0 0,-17 0 16,17 0-16,-17 0 16,8 0-1,9 9-15,-9-9 16,10 9-16,-1-9 0,-9 17 15,-35-8 1,9-9 0,26 18-1,-8-18-15,8 9 16,10-9-16,-10 0 16,18 17-1</inkml:trace>
  <inkml:trace contextRef="#ctx0" brushRef="#br0" timeOffset="23937.28">32270 8705 0,'-8'0'32,"-10"0"-17,0 0-15,-35 0 16,9 0-1,9-18-15,-71 18 0,53-17 16,9 17-16,-9 0 16,27 0-16,-1 0 15,1-9-15,-9 9 16,-10 0-16,19 0 16,0 0-16,-10 0 15,27 0-15,-17 0 16,-27 0-1,44 0 1,-8 0-16,8 0 16,9 9 15,0 8 0,0-8-31,17 35 31,-8-35-31,35 35 16,-17-18 0,8-8-1,9 17 1,36 9-16,-19-17 16,-52-9-1,18-18-15,-27 8 16,26-8-1,-26 18-15,0-9 79,18 17-64,-18 1 1,8-18-16,-8 17 15,0-8-15,0-10 16,0 1 0,0 9-1,0-9-15,0 8 16,0-8 0,0 9-16,-17-9 15,8-1 1,-35 19-16,35-9 15,-17-18-15,8 8 16,-53-8 0,10 0-1,43 0 1,9 0-16,-8 0 16,-10 0-16,18-17 15,-35-10-15,35 18 16,-8-8-16,8 8 15,-9-9-15,9 10 0,-8 8 16,43 0 109,1 8-109</inkml:trace>
  <inkml:trace contextRef="#ctx0" brushRef="#br0" timeOffset="25215.5">32747 8837 0,'0'18'78,"8"17"-62,-8 9-1,9-9-15,-9 9 16,0 1-16,0 34 15,0-17-15,0-9 16,0 17 0,0-26-1,0 0-15,0-35 16,0 9-16,0-9 16,0-1-1,0 19-15,0-45 110,18-8-95,0-1-15,8-8 16,97-203-1,-78 106-15,-28 88 16,18-27-16,-17-26 16,0 44-16,8-79 15,-8 52 1,-18 36 0,17 9-16,-17-18 15,18 44 1,-18-8-1,9 25 95,17 10-95,-17 0 1,9-9 0,-18 8-1,0-8 110,0 9-109,-9 8-16</inkml:trace>
  <inkml:trace contextRef="#ctx0" brushRef="#br0" timeOffset="29865.72">17030 9058 0,'53'0'125,"203"0"-110,-185 0 1,43-27-16,-26 27 16,27 0-16,97 0 15,-142 0 1,-43 0-1,43 0-15,-26 0 0,53 0 16,-35 0 15,-9 0-15,26 9 0,-52-9-16,26 0 15,-9 0-15,-18 0 16,45 0-16,-27 0 15,44 0-15,-26 0 16,9 0-16,-10 0 0,-25 0 16,25 18-16,27-18 31,-43 0-31,-37 0 16,10 0-16,17 0 15,9 17 1,-26-17-1,8 0-15,19 18 0,-28-18 16,10 0-16,17 9 16,0-9-16,26 17 15,45 1 1,-62 0-16,-27-18 16,107 17-1,-107-17-15,89 0 16,-71 0-16,-18 0 15,54 0 1,-54 0-16,18 0 16,-8 0-16,34 0 15,-52 0 1,17 0-16,27 0 16,8 0-1,-52 0 1,8 0-16,-17 0 15,35 0-15,-17 0 16,70 0-16,-44 0 16,-27 0-1,45 0 1,-45 0-16,1 0 0,61 0 16,-26 0-1,-36 0-15,1 0 16,-1 0-16,0 0 15,45 0-15,-44 0 16,-1 0-16,0 0 16,10 0-16,-10 0 15,1 0-15,61 0 0,-44 0 16,9 0 0,-44 0-1,8 0-15,-8 0 16,62 0-1,-45 0 1,9 0 0,-8 0-1,8 0-15,-8 0 0,-1 0 16,1 0-16,-1 0 16,36 0-1,-36 0-15,1 18 16,8-18-16,0 0 15,-8 0-15,-10 0 16,10 0 0,-18 0-16,-1 0 15,10 0 32,8 0-31,45 0 15,-27 0-31,-17 0 16,-1 0-16,-8 0 15,-10 0-15,-25 0 313,-54-9-298,27 9 1,-9-18-16,44 18 16,-35 0-16,-17-17 15,8 8 1,17 9 0,19 0-1,-18-18 1,17 18-16,9-9 0,-17 9 15,17-17 17,-9 17-32,-8-9 15,17 9-15,-9-9 16,9-8-16,1 17 16,-28-9-16,27 9 15,1-18-15,-10 18 16,27 0 109,8 9-110,1 0-15,9 17 16,70 27 0,-44-26-1,-36-19-15,10 10 16,-19-18-16,10 9 16,-9-9-16,-9 17 187,-18-17-171,-8 9-1,-45 9 1,54-18 0,-36 18-16,-44-10 15,26-8-15,62 18 16,-17-18-16,-27 18 15,26-18-15,1 9 16,8-9-16,10 17 16</inkml:trace>
  <inkml:trace contextRef="#ctx0" brushRef="#br0" timeOffset="34810.68">26026 10248 0,'9'0'62,"9"0"-31,-1 0-15,63 0 0,-54 0-1,1 0-15,43 0 16,1 0-1,26 0 1,-71 18-16,-8-18 16,26 0-16,-35 0 15,-9 17 48</inkml:trace>
  <inkml:trace contextRef="#ctx0" brushRef="#br0" timeOffset="35588.08">26194 10557 0,'9'9'141,"43"-9"-110,-43 0-31,53 0 0,9 0 15,105 0 1,-150 0 0,19 0-16,-28 0 15</inkml:trace>
  <inkml:trace contextRef="#ctx0" brushRef="#br0" timeOffset="36913.83">27517 10345 0,'0'-17'15,"-9"17"95,-53 17-79,53 1-31,-17-9 16,-27 26-16,26-17 15,-25 17-15,7-9 0,10 10 16,9-10-16,8 9 15,-26 1 1,35-19-16,-8 10 16,8-27-16,-9 35 15,18-17 1,0-10-16,-9 19 16,9-1-1,0-17 1,0 9-16,0-9 15,0 17 1,0-8-16,18 8 0,-9-17 16,8 0-1,-17 8-15,27-8 0,8 44 16,27-9 0,-18-26-16,-9 0 15,-8-18-15,17 17 16,114-17-1,-105 0 1,-9 0-16,115 0 16,-53-44 15,-71 18-31,-26 8 16,9 9-16,-18-53 15,0 10 1,0 25-1,0-43-15,-9-10 16,-9 45 0,10 8-16,8 1 15,-27-18 1,9 0 0,10 35-16,-10-18 15,9 10-15,-8-1 16,8 1-1,-9 8-15,9-9 16,9 9 0,-17 9-16,8 0 15,0-17 1,-17 17-16,8-9 16,-9 9-16,19-9 15,-19 9-15,1-18 31,-1 18-31,1 0 16,17 0 0,-9 0-16,9 0 15,-8 0 1,17 9 140,9 0-140,-1-9-16,10 0 15</inkml:trace>
  <inkml:trace contextRef="#ctx0" brushRef="#br0" timeOffset="37997.11">28434 10072 0,'0'-18'47,"-9"18"15,-9 0-46,-17 0-1,18 9-15,8 0 16,0 8-16,9-8 16,-18 18 15,9-1-31,9-17 15,0 0 1,0 8 0,0-8-1,0 18 1,18-1 15,-9 1-15,0-19-16,8 10 15,-8-9 1,44 9 0,-44-18-1,17 0 1,-8 0 0,-9 0-16,8-9 15,-8 0 1,0-9-16,9 9 15,-18-17-15,17-9 16,-17 8-16,0 1 16,0-1-1,0 1-15,0 8 16,0-35 0,0 45-1,0-19-15,-8 9 16,8 10-1,-9 8 17,9-18-32,-18 18 0,9-9 15,-17-8 1,-1 17 0,19 0-1,-10-9-15,18 35 110,0-8-110</inkml:trace>
  <inkml:trace contextRef="#ctx1" brushRef="#br0">29512 10453 0,'0'0'0,"0"0"0,0 0 16,0 0-16,-3-28 15,0 20-15,0-3 16,-2 0 0,-3 3-16,-12 3 15,-4 5-15,-20 22 16,-22 38 0,-5 19-16,14-19 15,16-21 1,13-17-16,6-9 15,9-2-15,4-5 16,4-1 0,2 1-16,3-4 15,3 1-15,5 0 16,17 0 0,16-1-16,27 4 15,-5-3-15,-8-6 16,-8-11-1,-6-13-15,-6-14 16,-7 0 0,-12 11-16,-5 8 15,-6 11-15,-2 8 16,0 8 0,0 9-16,-3 5 15,0 3-15,0-3 16,0-2-1,0-4-15,-3-2 16,3-2-16,0-1 16,0-3-1,0 1-15,3-1 16,2 1-16,3-1 16,9 1-1,7-1 1</inkml:trace>
  <inkml:trace contextRef="#ctx1" brushRef="#br0" timeOffset="366.77">30004 9834 0,'0'0'15,"0"0"1,-2 47-16,-4 24 16,1 3-16,-1-19 15,3-20 1,1-13-16,-4 5 16,1 53-16,-4 54 15,4-16 1,2-53-16,0-24 15,1-16-15,-1-9 16,0-2 0,1-3-16,-1-3 15,3 1 1,-6-4-16,4-2 16,-7 2-16,-2 1 15</inkml:trace>
  <inkml:trace contextRef="#ctx1" brushRef="#br0" timeOffset="655.8">29810 10250 0,'0'0'16,"0"0"-16,0 0 15,0 0 1,0 0-16,0 0 15,0 0-15,0 0 16,0 0 0,27 0-16,3 3 15,6 0-15,8 0 16,21-1 0,7-2-16,15-2 15,-18-1-15,-15 3 16,4 0-1,-1 0-15</inkml:trace>
  <inkml:trace contextRef="#ctx1" brushRef="#br0" timeOffset="1002.34">30672 10565 0,'0'0'15,"-8"30"-15,-3-5 16,0-6 0,3 8-16,2 66 15,-10 55-15,8-44 16,5-46-1,3-23-15,11 20 16,3 55-16,5-1 16,-3-32-1,-2-34-15,-6-37 16,3-33-16,5-31 16,-5 14-1,-5 14-15,-3 11 16</inkml:trace>
  <inkml:trace contextRef="#ctx1" brushRef="#br0" timeOffset="1402.21">30721 10738 0,'0'0'16,"0"0"-1,0-72-15,6-10 16,-3 11-16,-1 19 16,4 14-1,-1 8-15,4 5 16,-1 6-16,14 2 15,0 4 1,2 2-16,-2 8 16,0 6-16,0 8 15,8 13 1,3 26-16,-3 18 16,-14-5-16,-7-14 15,-7-16 1,-2-11-16,-2-6 15,-4-2 1,-2-3-16,0 3 16,-3-1-16,0-2 15,3-2 1,-1-4-16,4-2 16,-1-3-16,4 0 15,-1 0 1,0 0-16,3 0 15,0 0-15</inkml:trace>
  <inkml:trace contextRef="#ctx1" brushRef="#br0" timeOffset="1858.71">31075 10666 0,'0'0'0,"0"0"16,0 0-1,0 0-15,30 9 16,-6-15 0,28-21-16,6-20 15,-3-18-15,-12 2 16,-13 13 0,-10 15-16,-9 13 15,-6 5-15,-2 6 16,-3 3-1,-3 3-15,0 2 16,1 3-16,2 0 16,-39 36-1,9 21-15,-3 17 16,11-8 0,9-20-16,4-16 15,7-11-15,4-8 16,12 0-1,3 0-15,2 0 16,3-5-16,0-9 16,8-16-1,22-44-15,2-49 16,1 24-16,-25 42 16,-11 18-1</inkml:trace>
  <inkml:trace contextRef="#ctx1" brushRef="#br0" timeOffset="2250.41">31608 10256 0,'0'0'0,"-22"98"16,-2 9-16,5-28 16,8-29-1,5-20-15,3-11 16,1-5-16,2-6 16,0-3-1,2 1-15,1-1 16,5 1-16,3-1 15,0 1 1,-2-6-16,-9 0 16,24-58-16,-2-38 15,0 12 1,-3 26-16,0 23 16,0 10-1,14 6-15,-5 5 16,-6 3-16,-3 3 15,-3 5 1,-2 6-16,0 5 16,-1 6-16,1 5 15,0 3 1,-3-3-16,-3-11 16,0-13-16,3-6 15,5-11 1</inkml:trace>
  <inkml:trace contextRef="#ctx1" brushRef="#br0" timeOffset="2497.9">32041 10250 0,'0'0'16,"0"0"-16,0 0 15,-3 52 1,-2 25-16,-4 8 15,-2-17-15,6-21 16,2-17 0,1-11-1,2-5-15,0-3 0,0-3 16,8 0 0,0 0-16,-3-5 15,1-3-15</inkml:trace>
  <inkml:trace contextRef="#ctx1" brushRef="#br0" timeOffset="2689.26">32085 10179 0,'0'0'16,"0"0"-16,0 0 15,0 0-15,0 0 16,0 0-1,0 0-15,27 8 16,-5-8-16,5 3 16,6 3-1</inkml:trace>
  <inkml:trace contextRef="#ctx1" brushRef="#br0" timeOffset="3344.33">32493 10250 0,'0'0'16,"0"0"-1,0 0-15,0 0 16,0 0-16,0 0 16,-33 3-1,19 5-15,-5 22 16,-6 33-16,3 19 15,11-10 1,9-23-16,2-19 16,2-11-16,4-8 15,2-8 1,-8-3-16,27-33 16,3-24-1,1-6-15,-9 11 16,-6 13-16,-5 15 15,-3 7 1,-2 6-16,-4 3 16,-4 3-16,4 2 15,-2 3 1,0 0-16,-8 117 16,0-32-16,2-27 15,4-20 1,7 36-16,9 88 15,-25-28 1,3-58-16,-1-32 16,1-19-16,0-6 15,-3-3 1,-3-2-16,1-6 16,-4 0-16,-2-2 15,-22-1 1,3 1-16,5-1 15,8-2-15,9 0 16,8-6 0,2-8-16,12-35 15,7-67 1,1 20-16,0 28 16</inkml:trace>
  <inkml:trace contextRef="#ctx1" brushRef="#br0" timeOffset="3828.76">32810 10568 0,'0'0'16,"0"0"0,0 0-16,0 0 15,0 0-15,25 27 16,-12-24-1,12-6 1,13-8-16,12-11 0,-1-10 16,-5-4-1,-14-2-15,-14 7 16,-8 10 0,-5 4-16,-6 3 15,-2 4-15,-17-4 16,-3 3-1,4 8-15,-1 14 16,-9 33-16,-1 41 16,4-9-1,9-26-15,8-20 16,6-11-16,2-5 16,0-1-1,3 4-15,0 2 16,3 0-16,2-5 15,1-9 1,-1-5-16,1 0 16,13-3-1,8 1-15,6 2 16</inkml:trace>
  <inkml:trace contextRef="#ctx1" brushRef="#br0" timeOffset="4258.46">33352 10710 0,'0'0'0,"0"0"0,0 0 0,0 0 0,33 11 0,-14-8 0,3-3 0,5-6 0,6-13 0,-3-19 0,-2-9 0,-9-7 0,-11 2 0,-8 11 0,-5 8 0,5 33 0,-11-28 0,-3 9 0,0 14 0,14 5 0,-41 54 0,11 23 0,5-14 0,6-22 0,8-16 0,6-9 0,2-2 0,3 2 0,6 3 0,7 6 0,15 0 0,10-12 0,25-4 0,0-9 0,14-11 0,103-36 0</inkml:trace>
  <inkml:trace contextRef="#ctx1" brushRef="#br0" timeOffset="8668.77">22695 11947 0,'0'0'15,"0"0"-15,-10 39 0,4-4 16,1-2 0,2-8-16,0-6 15,0-5 1,3 38-16,3 95 15,3-23-15,-1-51 16,-2-32 0,2-10-16,-2 4 15,2 9-15,-2-6 16,0-10 0,0-20-16,-3-8 15,0 0-15,0 0 16,0 0-1,30-25-15,-22-82 16,6-24-16,-6 49 16,0-17-1,11-139-15,0 107 16,1 65 0,-1 28-16,0 8 15,3 8 1,13 6-16,1 7 15,0 4-15,-4-1 16,12 4-16,-5-1 16,-7 30-1,4 75-15,-11 15 16,-36-48 0,-11-28-16,-6-14 15,-21 3-15,3 8 16,2 12-1,5-9-15,12-17 16,8-13-16,8-8 16,3-6-1,2-5-15,4 0 16,2 2-16,0 6 16,0 0-1,0 0-15,63-30 16,-25 28-16,3 10 15,25 38 1,-1 42-16,-15 11 16,-18-37-16,-12-26 15,-7-14 1,-5-8-16,1-6 16,-4-3-1,1 1-15,-4-1 16,4-2-16,-1 0 15,1-1 1,-1 1-16</inkml:trace>
  <inkml:trace contextRef="#ctx1" brushRef="#br0" timeOffset="9355.64">23550 12533 0,'0'0'16,"0"0"-16,-9 41 15,7-27 1,-4 32-16,6 86 16,3 5-16,2-55 15,4-36 1,-1-16-16,0-11 15,0-5-15,-2-3 16,2-3 0,0 1-16,-2-4 15,10 0-15,0-5 16,9-57 0,5-72-16,-11 47 15,-8 36-15,-5-15 16,2-116-1,0 40-15,-2 63 16,-1 33 0,1 16-16,-4 9 15,4 5-15,-1 0 16,3 3 0,6-1-16,5 1 15,17 0-15,10 2 16,1 6-1,0 14-15,5 27 16,-11 22-16,-17 17 16,-18-12-1,-12-21-15,-10-15 16,-23-4-16,1-6 16,-3-9-1,3-2-15,2-3 16,6-2-1,5-1-15,-7-2 16,4 0-16,20 0 16,5-3-1,3 0-15,3 0 16,0 0-16,2 0 16</inkml:trace>
  <inkml:trace contextRef="#ctx1" brushRef="#br0" timeOffset="9706.51">24464 12199 0,'0'0'0,"0"0"16,0 0-16,0 0 15,33 0 1,2 0-16,4 0 16,-1 0-16,-3 0 15,1 0 1,-3 0-16,-6 0 15,-5 0 1,-5 0-16,7 0 16,-5 0-16,-2 0 15,-1 0 1</inkml:trace>
  <inkml:trace contextRef="#ctx1" brushRef="#br0" timeOffset="9935.74">24683 12686 0,'0'0'0,"0"0"16,0 0 0,0 0-16,0 0 15,27 0-15,-5 0 16,25 0-1,13 0-15,3-8 16,2 3 0,-2-1-16</inkml:trace>
  <inkml:trace contextRef="#ctx1" brushRef="#br0" timeOffset="10717.13">26295 12196 0,'0'0'0,"0"0"16,0 0-16,0 0 16,0 0-1,-27 0-15,8-2 16,-20-4-16,-10-2 15,-8 5 1,-17 6-16,8 2 16,11-2-16,9 0 15,2 8 1,-16 87-16,16 50 16,19-68-1,14-39-15,8-19 16,3-9-16,6-2 15,2-3 1,3 1-16,8-1 16,17 0-16,5-5 15,14-33 1,16-61-16,5-21 16,-26 35-16,-23 36 15,-10 19 1,-6 9-16,-3 5 15,-3 2 1,-2 1-16,0 2 16,-1 3-16,-2 8 15,0 28 1,0 46-16,0 0 16,0-27-16,0-20 15,0-10 1,0-9-16,3-2 15,0-3-15,0-3 16,2 0 0,1 1-16,2-4 15,5 1-15,4-1 16</inkml:trace>
  <inkml:trace contextRef="#ctx1" brushRef="#br0" timeOffset="11097.3">27070 11712 0,'0'0'16,"0"0"-1,-30 0-15,2 0 16,-21 5-16,-11 26 16,-20 78-1,15 28-15,24-66 16,16-35 0,3 48-16,8 103 15,9-78-15,8-51 16,5-26-1,6-2-15,5-2 16,16-4-16,6-13 16,-2-5-1,-1-3-15,-8-1 16,-2 1 0</inkml:trace>
  <inkml:trace contextRef="#ctx1" brushRef="#br0" timeOffset="11504.95">27606 11712 0,'0'0'0,"0"0"16,0 0-1,0 0-15,0 0 16,-8 88-16,0 32 16,0-41-1,-1-29-15,1-18 16,-11 20-16,-3 85 15,0 14 1,9-64-16,4-40 16,4-22-16,2-9 15,3-5 1,0-3-16,8 0 16,1-2-16,-4-6 15,-5 0 1</inkml:trace>
  <inkml:trace contextRef="#ctx1" brushRef="#br0" timeOffset="12219.89">28031 12199 0,'0'0'16,"0"0"-16,0 0 15,0 0-15,0 0 16,30 0 0,3 0-16,13 0 15,9 0 1,24 0-16,-10 0 15,-17 0-15,-14 0 16,-8 0 0,-11 0-16,-5-3 15,-3 1-15,-3-4 16,-5-2 0,-3-3-16,0 11 15,-25-38-15,3 32 16,-2 9-1,-12 5-15,-16 6 16,3-3-16,5-3 16,8-3-1,6 1-15,3-3 16,2 2 0,-13 17-16,2 44 15,20 38-15,16-19 16,8-28-1,6-19-15,8-10 16,22-6-16,10-3 16,1-5-1,11-4-15,-11-1 16,-14-4-16,-11-2 16,-8 0-1,-6-1-15,-2-2 16,-3 0-1,-3 0-15,-3 0 16,1 0-16,-3 0 16,-1 0-1,-2 0-15,0 0 16,0 0 0</inkml:trace>
  <inkml:trace contextRef="#ctx1" brushRef="#br0" timeOffset="12764.07">27729 12199 0,'0'0'0,"0"0"16,0 0 0,0 0-16,0 0 15,0 0 1,0 0-16,0 0 16,0 0-16,0 0 15,33 0 1,-16 0-16,5 0 15,0 0-15,10 0 16,-1 0 0,-7 0-16,-5 0 15,-2 0-15,-6 0 16,0 0 0,-3 0-16,-3 0 15,-2 0-15,-3 0 16</inkml:trace>
  <inkml:trace contextRef="#ctx1" brushRef="#br0" timeOffset="13314.9">28742 11356 0,'0'0'15,"0"0"-15,6 44 16,13 30-16,8-9 16,25-13-1,-8-19-15,-6-11 16,1 38-16,5 110 15,-17-49 1,-16-61-16,-8-25 16,-6 75-16,-8 70 15,-5-75 1,-20-43-16,3-23 16,6-17-1,5-6-15,5-5 16,4-3-16,2-2 15,5-4 1,4 1-16,2 0 16,2 0-1</inkml:trace>
  <inkml:trace contextRef="#ctx1" brushRef="#br0" timeOffset="13715.34">29624 11227 0,'0'0'16,"0"0"-16,0 0 15,-28 55 1,-7 52-16,-6 5 15,-25-35-15,17-36 16,-1 22 0,-7 153-16,-3-90 15,30-69 1,19 39-16,-3 90 16,6-73-16,24-50 15,-2-28 1,0-13-16,2-6 15,3-2-15,20-3 16,-1 0 0,-3-3-16,-4-2 15,7-1-15,8-2 16</inkml:trace>
  <inkml:trace contextRef="#ctx1" brushRef="#br0" timeOffset="14066.38">30007 11641 0,'0'0'16,"0"0"-1,0 0-15,0 0 16,-16 46-16,5 91 16,0-14-1,2-49-15,1-30 16,-11 30-16,-11 142 16,8-90-1,8-63-15,9-30 16,2-14-16,0-8 15,3-3 1,0-2-16,6-1 16,2 1-1</inkml:trace>
  <inkml:trace contextRef="#ctx1" brushRef="#br0" timeOffset="14369.9">30448 11813 0,'0'0'0,"-6"71"15,3 9 1,1-26-16,-1-18 16,0-9-16,1-10 15,-1 10 1,-8 72-16,19 54 15,-2-54 1,-4-45-16,1-21 16,-3-14-16,0-5 15,0-3 1,0-3-16,-5 0 16,-4 1-16,-2-1 15</inkml:trace>
  <inkml:trace contextRef="#ctx1" brushRef="#br0" timeOffset="14600.9">30226 12199 0,'0'0'16,"0"0"-16,0 0 15,0 0 1,33 0-16,2 0 15,6 0-15,9 0 16,32 0 0,0 0-16,-8 0 15,-8 0-15,-34 0 16,-18 0 0</inkml:trace>
  <inkml:trace contextRef="#ctx1" brushRef="#br0" timeOffset="15152.06">31096 12210 0,'0'0'16,"0"0"-1,0 0-15,0 0 16,39 3-16,-17-6 16,13 0-1,1 1-15,-9 2 16,-5 0 0,-5 0-16,-4 0 15,-5 0-15,-2 0 16,-6 0-1,0 0-15,0 0 16,0 0-16,-69 0 16,26 0-1,2 0-15,2 0 16,4 19-16,-4 57 16,9 45-1,17-39-15,13-38 16,8-17-16,22-2 15,8-6 1,28-3-16,-6-2 16,-13-6-1,-12-2-15,-7-1 16,-9-2-16,-5 0 16,-4-1-1,-4-2-15,-3-2 16,5-15-16,3-24 15</inkml:trace>
  <inkml:trace contextRef="#ctx1" brushRef="#br0" timeOffset="15523.02">31592 11616 0,'0'0'0,"0"0"16,0 0 0,19 27-16,6-16 15,21 0 1,12 33-16,10 99 15,-19-4-15,-24-70 16,-14-34 0,-6 34-16,-10 106 15,-9-52-15,-24-49 16,5-30 0,0-17-16,-2-5 15,-9 5 1,-8-10-16,-6-12 15</inkml:trace>
  <inkml:trace contextRef="#ctx1" brushRef="#br0" timeOffset="16445.21">25488 13174 0,'0'0'0,"0"0"15,0 0 1,0 0-16,46 0 16,6 2-16,60-2 15,61 3 1,38 0-16,38-6 16,-47 3-1,88-3-15,-13 1 16,-1 2-16,77 0 15,-40 0 1,-15 0-16,74 0 16,-43 0-16,-20 0 15,55 0 1,-27 0-16,-50 0 16,44 0-16,-51 0 15,-39 0 1,-28 0-16,-8 0 15,-65 0-15,-9 0 16,-38 0 0,-30 0-16,-22 0 15,-16 0 1,-11 0-16,-6 0 16,-5 0-16,-3 0 15,0 0 1,0 0-16,-82 0 15,-6 0-15,-27 0 16,-33 0 0,-8 0-16,0 0 15</inkml:trace>
  <inkml:trace contextRef="#ctx1" brushRef="#br0" timeOffset="17320.28">26990 13661 0,'0'0'0,"0"0"15,0 0 1,-13 63-16,2 65 15,0-37-15,5-39 16,4-22 0,-1 57-16,-3 91 15,1-60 1,2-55-16,0-28 16,1-10-16,2 2 15,0 6 1,2 0-16,1-14 15,3-16 1,7-3-16,-4 0 16,-4 0-16,1 0 15</inkml:trace>
  <inkml:trace contextRef="#ctx1" brushRef="#br0" timeOffset="17644.21">27883 13661 0,'0'0'16,"0"0"-16,-19 131 15,8-19-15,-3-41 16,-13-24-1,5-11-15,11 29 16,-11 75-16,0-11 16,11-56-1,3-32-15,5-16 16,0-8 0,1-7-16,2-1 15,0-4-15,0 1 16,0-4-1</inkml:trace>
  <inkml:trace contextRef="#ctx1" brushRef="#br0" timeOffset="17890.38">27579 14148 0,'0'0'0,"0"0"16,0 0-16,0 0 16,0 0-1,0 0-15,68 0 16,31 0-16,8 0 16,-14 0-1,5 0-15,-21 0 16,-11 0-16</inkml:trace>
  <inkml:trace contextRef="#ctx1" brushRef="#br0" timeOffset="18405.57">28663 14197 0,'0'0'16,"0"0"-16,30 19 15,3-16 1,30-17-16,3 1 16,-3 2-16,-11 3 15,10 2 1,-10-5-16,-8-8 15,-14-3-15,-16 0 16,-11 6 0,-11 8-16,8 8 15,-44 16-15,-16-2 16,-17-1 0,-19-2-16,9 33 15,-7 123 1,40-41-16,29-69 15,17-29-15,11-15 16,8-2 0,27 3-16,41 0 15,9-3 1,-3-3-16,16-3 16,-11-2-16,12 0 15,-34-3-15,-13-19 16,-11-25-1,-12-19 1</inkml:trace>
  <inkml:trace contextRef="#ctx1" brushRef="#br0" timeOffset="21085.18">30070 14079 0,'0'0'0,"0"0"16,0 0-16,-30 17 16,-6-9-16,-5 0 15,-3 1 1,6-4-16,-11 0 16,8 6-16,11 25 15,2 46 1,20 6-16,11-20 15,8-16-15,5-14 16,25-5 0,-2-14-16,-12-16 15,-2-16 1,-4-18-16</inkml:trace>
  <inkml:trace contextRef="#ctx1" brushRef="#br0" timeOffset="21522.36">30179 14151 0,'0'0'15,"0"0"-15,-24 30 16,5 30 0,-1 17-16,7-3 15,2-17 1,8-21-16,6-12 15,16 1-15,8-3 16,6-9-16,14-13 16,13-43-1,6-59-15,-14 7 16,-17 37 0,-13 28-16,-8 11 15,-6 8-15,-5 3 16,0 2-1,-3 3-15,0 1 16,-3-1-16,-3 0 16,-13-2-1,-5-1-15,-1 1 16,3 2-16,6 0 16,2 1-1,6-1-15,5 3 16,3 0-16,3 0 15</inkml:trace>
  <inkml:trace contextRef="#ctx1" brushRef="#br0" timeOffset="22007.73">30891 14148 0,'0'0'0,"0"0"16,0 0-16,0 0 16,0 0-16,0 0 15,0 0 1,0 0-16,-33 0 16,25 0-1,0 0-15,0 0 16,-3 0-16,3 0 15,2 0 1,1 0-16,2 0 16,0 0-16,3 0 15,0 0 1,0 0-16,25 19 16,-12 3-16,1 14 15,-3 10 1,-5 23-16,-4 2 15,-18-14 1,-6-16-16,-3-13 16,1-7-16,-17-4 15,8-6-15,11-3 16,5-2 0,6-1-16,11-2 15,3-3 1,3 0-16</inkml:trace>
  <inkml:trace contextRef="#ctx1" brushRef="#br0" timeOffset="22532">31340 14066 0,'0'0'16,"0"0"-16,0 0 15,0 0-15,0 0 16,0 0 0,-11 27-16,3-21 15,-3-1-15,-3 1 16,-2 15-1,-6 67-15,6 35 16,10-32 0,12-39-16,26-14 15,4-11-15,0-8 16,2-10-16,30-18 16,45-81-1,15-52-15,-59 68 16,-37 41-1,-15 14-15,-12 11 16,-16-6-16,-16-19 16,-25-27-1,-14-3-15,12 27 16,21 25-16,14 14 16,2 8-1,6 8-15,3-2 16,5-1-16,6-5 15,5 0 1</inkml:trace>
  <inkml:trace contextRef="#ctx1" brushRef="#br0" timeOffset="23367.71">30097 14635 0,'0'0'16,"0"0"-16,0 0 15,36 0 1,35 0-16,44-16 16,137-118-16,-6-55 15,-35 109 1,-17 45-16,-2-20 15,52-98-15,-75 2 16,-15 77 0,-4 36-16,-54 22 15,-36 7-15,-21 4 16,-18 2 0,-7 0-16,-6 1 15,-8 2 1,-2 0-16,-1 0 15,-16 0-15,-14-3 16,-27 0 0,-1 3-16,9 0 15,11 0-15,6 0 16,10 0 0,6 0-16,8 0 15,3 0-15,5 0 16,3 0-1,8 0-15,11 0 16,42-5-16,7-6 16,1-3-1,-12 0-15,-10 9 16,-17 5-16,-11 5 16,-6 1-1,-7-3-15,-3-1 16,-3-2-1,-19 39-15,-47 100 16,-14 1-16,-2-64 16,36-37-1,16-17-15,13-11 16,9-3-16,5-3 16,9-2-1,7 0-15</inkml:trace>
  <inkml:trace contextRef="#ctx1" brushRef="#br0" timeOffset="25595.74">23172 15122 0,'0'0'0,"0"0"15,0 0 1,35 0-16,-5 0 16,39 0-16,21 0 15,25 0 1,-22 0-16,-24 0 15,-17 0 1,-14 0-16,-11 0 16,1 0-16,-17 0 15,-9 0 1,-2 0-16,0 0 16</inkml:trace>
  <inkml:trace contextRef="#ctx1" brushRef="#br0" timeOffset="25835.55">23123 15801 0,'0'0'16,"0"0"-16,27 19 16,11-30-16,28-30 15,43-13 1,28 12-16,-41 21 15,-30 10-15,-17 2 16,-13 4 0,-1 2-16,-13 0 15,-3 1-15,-2 2 16</inkml:trace>
  <inkml:trace contextRef="#ctx1" brushRef="#br0" timeOffset="26662.96">25074 15122 0,'0'0'15,"0"0"-15,0 0 16,0 0-16,0 0 16,0 0-1,-49-22-15,2-5 16,-5 0-16,9 16 15,-1 19 1,-27 11-16,-6-2 16,-16-4-16,19 1 15,14 24 1,8 66-16,16 17 16,20-47-1,13-36-15,9-14 16,24-2-16,13-2 15,31-4 1,-8-11-16,11-37 16,35-86-16,-11-8 15,-32 60 1,-26 33-16,4 14 16,-17 8-16,-11 3 15,-8 3 1,-11 2-16,-3 0 15,1 0 1,2 3-16,-28 85 16,1 30-16,5-30 15,-11-33 1,11-19-16,22-17 16,0-5-1,3-2-15,3-4 16,2 1-16,5-1 15,-2 0-15,0 1 16</inkml:trace>
  <inkml:trace contextRef="#ctx1" brushRef="#br0" timeOffset="27041.69">25742 14684 0,'0'0'16,"-14"36"0,-7 43-16,-4 17 15,-24-22 1,5-27-16,6-20 15,-14-5-15,5 41 16,0 76-16,15-15 16,18-59-1,11-29-15,17-14 16,2-6 0,6-2-16,25 0 15,-1-4-15,-2-1 16,0-1-1,-6-3-15,14 1 16,14-3-16</inkml:trace>
  <inkml:trace contextRef="#ctx1" brushRef="#br0" timeOffset="27386.54">26177 14676 0,'0'0'16,"0"0"-1,-11 44-15,3 49 16,3-8-16,2-30 16,3-20-1,0-10-15,-3 62 16,-2 75-16,2-47 15,0-52 1,3-28-16,0-13 16,0-5-16,0-1 15,0 1 1,3-6-16,0-6 16,0-2-1,2-1-15,1 1 16,2 0-16</inkml:trace>
  <inkml:trace contextRef="#ctx1" brushRef="#br0" timeOffset="27804.14">26949 15122 0,'0'0'0,"0"0"15,0 0 1,0 0-16,0 0 15,0 0-15,0 0 16,-13 30 0,10 63-16,0 11 15,-2-32-15,-1-29 16,3-15 0,1-9-16,-1-5 15,0-3-15,1-3 16,2-3-1,-3 1-15,0-1 16,0-2 0,1 0-16</inkml:trace>
  <inkml:trace contextRef="#ctx1" brushRef="#br0" timeOffset="28065.03">26733 15141 0,'0'0'15,"0"0"-15,0 0 16,0 0-16,0 0 16,0 0-1,3 33-15,11-22 16,7-3 0,7-5-16,5-6 15,16 1-15,-3-1 16,-2 3-1,-8-3-15,-1-2 16,-4-3-16,-1-1 16,-3-2-1</inkml:trace>
  <inkml:trace contextRef="#ctx1" brushRef="#br0" timeOffset="28546.8">27552 15610 0,'0'0'0,"0"0"15,0 0-15,0 0 16,0 0-16,0 0 16,27-3-1,-8-5-15,19-25 16,9-36-16,-6-13 15,-14 11 1,-13 24-16,-22 17 16,-3 6-16,-3 5 15,-2 2 1,-3 3-16,-3 6 16,-14 11-1,-13 44-15,-9 54 16,9-3-16,19-43 15,16-28-15,12-10 16,4-6 0,15-3-16,5 0 15,8 3 1,8-3-16,28 1 16,8-4-16,-3 1 15,6-4 1,-15 1-16,-18-8 15,-11-26-15,19-86 16,8-91 0</inkml:trace>
  <inkml:trace contextRef="#ctx1" brushRef="#br0" timeOffset="28918.1">28063 15048 0,'0'0'16,"0"0"0,0 0-16,0 0 15,28 28-15,13-20 16,11 0 0,-3-2-16,22 16 15,-16 51 1,3 64-16,-26-35 15,-40-53-15,-5-22 16,-4-8 0,-8 6-16,-16 35 15,-22 44-15,6 0 16,19-33 0,13-32-16,11-28 15,9-22-15,2-30 16,11-25-1,17 11-15,27 11 16,19 9-16</inkml:trace>
  <inkml:trace contextRef="#ctx1" brushRef="#br0" timeOffset="29265.93">29043 14983 0,'0'0'0,"0"0"16,-13 27-16,-15-5 16,-10-3-1,-3-2-15,-22-4 16,11-2-16,5 0 16,-7 60-1,-4 91-15,23-61 16,16-52-16,10-21 15,7-6 1,4 13-16,9 28 16,22 14-16,16-14 15,3-41 1,0-33-16,22-33 16,-5 3-16,-4 13 15,-7 12 1,-6 5-16</inkml:trace>
  <inkml:trace contextRef="#ctx1" brushRef="#br0" timeOffset="29573.93">29284 15122 0,'0'0'0,"0"0"15,0 0-15,0 0 16,0 0 0,0 0-16,0 0 15,3 39-15,22 81 16,24-2 0,-13-50-16,-15-30 15,-7-16-15,-3-8 16,-3-3-1,-2-3-15,-1-2 16,1-1 0,-4-2-16,-2 0 15,0-1-15</inkml:trace>
  <inkml:trace contextRef="#ctx1" brushRef="#br0" timeOffset="29794.12">29826 15366 0,'0'0'0,"0"0"15,0 0-15,0 0 16,47 38 0,-20-27-16,1-5 15,-1-4-15,9-2 16,7-8-1,1-8-15,0-17 16,-3-16-16</inkml:trace>
  <inkml:trace contextRef="#ctx1" brushRef="#br0" timeOffset="30270.41">30661 15369 0,'0'0'15,"0"0"-15,0 0 16,0 0-16,22-30 16,-3-17-1,-2 9-15,-6 13 16,-3 6-16,-5 8 15,-3 3 1,-6 0-16,-13-1 16,-11 1-16,-6 0 15,-2 0 1,-3 2-16,-28 20 16,-15 79-1,10 49-15,35-65 16,23-39-16,16-19 15,8-8 1,20 3-16,10 8 16,17 0-16,21-11 15,-2-11 1,19 0-16,-19 0 16,-16 0-16,-15-3 15,-7-11 1,21-90-16,17-115 15</inkml:trace>
  <inkml:trace contextRef="#ctx1" brushRef="#br0" timeOffset="30565.45">31039 14777 0,'0'0'15,"3"41"-15,2 25 16,28 0 0,3-20-16,-4-13 15,-1-11-15,1 49 16,29 107 0,-26-60-16,-21-61 15,-28-27-15,-10 33 16,-26 91-1,-29-6-15,16-64 16,-8-34 0,-9-20-16,-2-11 15</inkml:trace>
  <inkml:trace contextRef="#ctx1" brushRef="#br0" timeOffset="31544.7">24576 16097 0,'0'0'15,"0"0"1,0 0-16,58 0 15,13 0 1,68 0-16,-5 0 16,-2 0-16,79 0 15,-42 0 1,17 0-16,28 0 16,-42 0-16,78 0 15,-59 0 1,75 0-16,-66 0 15,81 0-15,-67 0 16,84 0 0,-32 0-16,-1 0 15,-10 0 1,0 0-16,7 0 16,-7 0-16,65 0 15,-95 0 1,68 0-16,-33 0 15,-17 0-15,-73 0 16,13 0 0,-16 0-16,-54 0 15,-1 0-15,-33 0 16,-32 0 0,-20 0-16,-11 0 15,-10 0-15,-6 0 16,0 0-1,-85 0-15,-35 0 16,-42 0-16</inkml:trace>
  <inkml:trace contextRef="#ctx1" brushRef="#br0" timeOffset="32010.16">26747 16581 0,'0'0'15,"0"0"-15,0 0 16,0 0-16,0 0 15,-14 82 1,11 36-16,1-36 16,-1-33-16,3 9 15,-3 51 1,3 25-16,0-32 16,3-39-16,0-31 15,2-23 1,-5-9-16</inkml:trace>
  <inkml:trace contextRef="#ctx1" brushRef="#br0" timeOffset="32324.68">27357 16584 0,'0'0'0,"0"0"16,0 0 0,0 0-16,0 0 15,0 0 1,-16 93-16,19 19 16,-1-35-16,1-28 15,-3-19 1,0-11-16,-3-5 15,1 0-15,-4-1 16,-2-2 0,-3-2-16,8-4 15,3-2-15</inkml:trace>
  <inkml:trace contextRef="#ctx1" brushRef="#br0" timeOffset="32555.42">27097 16639 0,'0'0'0,"0"27"15,0-5-15,6 5 16,2-5 0,6-11-16,13-8 15,17-9-15,21-13 16,23 0-1,-14 3-15,-11-4 16,-14 1-16,-5-3 16</inkml:trace>
  <inkml:trace contextRef="#ctx1" brushRef="#br0" timeOffset="33019.54">28126 17071 0,'0'0'16,"0"0"-1,0 0-15,31 0 16,4 0 0,28 0-16,3-22 15,2-54-15,-10-37 16,-23 26-16,-18 32 15,-12 25 1,-8 13-16,-18 1 16,-12 2-1,-25 1-15,-5 2 16,0 13-16,-33 64 16,-16 93-1,36-66-15,32-49 16,25-22-16,10 0 15,15 32 1,27 37-16,16-12 16,6-38-16,10-38 15,20-44 1,30-22-16,-35 22 16,-34 19-1,-18 11-15,-17 3 16,-9 5-16,-4 0 15</inkml:trace>
  <inkml:trace contextRef="#ctx1" brushRef="#br0" timeOffset="33382.61">26377 17558 0,'0'0'16,"0"0"0,58-13-16,111-138 15,108-35 1,-105 118-16,15 35 15,-7 5-15,28-40 16,11-39 0,-79 22-16,-22 20 15,-28 10-15,-22 17 16,-24 16 0,-19 11-16,-14 2 15,-14 7-15,-5-1 16</inkml:trace>
  <inkml:trace contextRef="#ctx1" brushRef="#br0" timeOffset="33734.43">26312 15610 0,'0'0'16,"0"0"0,65-9-16,34-43 15,57-76-15,24-9 16,-29 63-1,-47 38-15,11 17 16,11 8-16,-41 3 16,-25 5-1,-13 1-15,-15-1 16,-7 3-16,-6 0 16,-5 0-1</inkml:trace>
  <inkml:trace contextRef="#ctx1" brushRef="#br0" timeOffset="36770.05">21023 17068 0,'0'0'15,"0"0"-15,0 0 16,0 0-16,-25 61 16,12 64-1,4-31-15,1-40 16,3-10-16,-6 109 15,0 17 1,0-80-16,3-40 16,2-23-1,1-8-15,2-8 16,0-3-16,3-2 16,0-1-1,0-2-15,0-3 16,11-145-16,-3 68 15,1 23 1,4-97-16,6-49 16,-5 96-16,3 49 15,2 23 1,19-4-16,6-5 16,5 3-1,14 10-15,-14 17 16,-10 14-16,-4 5 15,-2 1 1,-6-4-16,-5 0 16,-5-2-16,-6 3 15,-3 13 1,-8 49-16,-11 50 16,-8-25-16,-28-30 15,4-22 1,7-14-16,6-10 15,8-6 1,6-3-16,5-3 16,2-2-16,4 0 15,2 0 1,3-3-16,3 0 16,0 2-16,10 1 15,9 0 1,0 0-16,3-1 15,-3 1-15,8 14 16,14 62 0,-1 47-16,-13-36 15,-8-38-15,-8-22 16,-6-11 0,0-8-16,9 0 15,-3-3-15,2 1 16,-2-12-1,10-35-15,20-83 16,3 23 0,-17 43-16,-8 22 15,0 11-15,-11 9 16,8-1 0,0 3-16,-3 5 15,-8 4-15,-2-1 16,-3 14-1,2 79-15,-2 14 16,-3-38-16,-3-25 16,-2 41-1,-1 134-15,3-68 16,3-71 0,0-39-16,3-13 15,-3-9-15,0-5 16,3-3-1,-3 0-15,3-2 16,-3-3-16,0-3 16,11-173-1,-3 77-15,-3 39 16,-2-74-16,3-75 16,-1 97-1,0 54-15,4 22 16,-1 6-16,6-9 15,5 1 1,14 7-16,5 17 16,3 14-1,22 3-15,-6-4 16,-10 1-16,-11 0 16,-9-3-1,-8 3-15,0 16 16,-2 44-16,-9 46 15,-11-21 1,-30-28-16,-8-19 16,0-14-16,-14-5 15,12-8 1,10-3-16,8-6 16,9 1-16,5-3 15,5-3 1,6-9-16,0 9 15</inkml:trace>
  <inkml:trace contextRef="#ctx1" brushRef="#br0" timeOffset="37120.64">22693 17558 0,'0'0'16,"0"0"-16,0 0 15,0 0-15,0 0 16,38 0 0,-19 0-16,0 0 15,3 0-15,3 0 16,16 0-1,-3 0-15,-2 0 16,-6 0 0,-8 0-16,-3 0 15,-3 0-15,-7 0 16,-4 0 0,-2 0-16,0 0 15,-3 0-15</inkml:trace>
  <inkml:trace contextRef="#ctx1" brushRef="#br0" timeOffset="37339.31">22882 17558 0,'0'0'0,"0"0"16,0 0-1,-20 61-15,7-1 16,5-3 0,5-13-16,6-14 15,5-11-15,3-8 16,13-3-1,6-5 1,12-6-16,10-5 0,11 3 16,-11 2-1,-14 6-15,-11-1 16,-8-2-16</inkml:trace>
  <inkml:trace contextRef="#ctx1" brushRef="#br0" timeOffset="38015.56">23848 17629 0,'0'0'16,"0"0"-16,0 0 15,0 0 1,0 0-16,0 0 16,0 0-16,0 0 15,0 0 1,0 0-16,3-27 16,-14 22-1,-3-1-15,-19 1 16,-5-1-16,0 3 15,-4 17 1,-12 49-16,-12 58 16,25-26-16,22-43 15,24-27 1,6-9-16,3-2 16,8-3-16,19 0 15,3 0 1,-1-3-16,-4-2 15,-4-9-15,17-22 16,3-35 0,-8-11-16,-14 11 15,-14 21 1,-8 20-16,-3 5 16,-5 12-1,-1 10-15,4 19 16,-1 20-16,-2 2 15,-3-13-15,-11-9 16,3-8 0,2-5-16,1-3 15,2-3-15,6 0 16,0-2 0,2-1-16,1 1 15,-1-4-15,3 4 16,6-1-1</inkml:trace>
  <inkml:trace contextRef="#ctx1" brushRef="#br0" timeOffset="38400.28">24705 17137 0,'0'0'0,"0"0"16,0 0-16,-25 49 16,-2 14-1,-9 19-15,1-13 16,-20-20 0,14-19-16,11-11 15,5 6-15,-2 79 16,-1 44-1,17-61-15,9-40 16,2-17-16,8 8 16,19 20-1,14 24-15,8-22 16,14-27-16,-11-41 16,9-28-1,-1 0-15,-5 14 16,8 6-16,5 2 15</inkml:trace>
  <inkml:trace contextRef="#ctx1" brushRef="#br0" timeOffset="38758.08">25195 17071 0,'0'0'0,"0"0"16,0 0-16,0 0 15,0 0 1,2 41-16,4 74 16,-1-16-1,1-39-15,-3-16 16,-1 79-16,4 55 15,-3-74 1,-3-50-16,0-21 16,0-14-16,0-5 15,0-3 1,0-3-16,0-2 16,0-1-16,2 1 15,1-6 1,-3 0-16</inkml:trace>
  <inkml:trace contextRef="#ctx1" brushRef="#br0" timeOffset="39044.11">25578 17627 0,'0'0'0,"5"46"15,6-5-15,9-2 16,4-17 0,4-20-16,4-10 15,18-14-15,4-5 16,-2 5 0,-2 5-16,-1 15 15,-11-1-15,-5 0 16,-8-8-1,-1-8-15,-7 3 16,-6 5-16</inkml:trace>
  <inkml:trace contextRef="#ctx1" brushRef="#br0" timeOffset="39576.87">26284 17996 0,'0'0'15,"0"0"-15,0 0 16,41 3-16,25-61 16,27-65-1,-25 25-15,-29 46 16,-17 24-1,-9 12-15,-4 5 16,-7 6-16,-2 2 16,-2 0-1,-15-2-15,-13-1 16,-30-2-16,0 5 16,-3 31-1,-14 92-15,19 6 16,26-63-16,18-30 15,8-11 1,12 16-16,21 41 16,36 17-16,28-30 15,-4-55 1,9-47-16,24-27 16,-16 19-16,-8 20 15,-35 10 1,-23 6-16,-14 2 15,-7 4 1,-6-1-16,-6 0 16,-5 3-16,-5 0 15,-12-3 1</inkml:trace>
  <inkml:trace contextRef="#ctx1" brushRef="#br0" timeOffset="40024.07">27130 17079 0,'0'0'16,"0"66"-1,8 49-15,14-22 16,5-33 0,28-11-16,11 75 15,0 86-15,-34-114 16,-18-52 0,-14-17-16,-16 83 15,-20 76-15,-21-52 16,-1-63-1,3-27-15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6:27.63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0 308,'1'-1,"-1"1,0-1,0 1,0 0,0-1,1 1,-1-1,0 1,0 0,1-1,-1 1,0 0,1-1,-1 1,0 0,1 0,-1-1,0 1,1 0,-1 0,0 0,1-1,-1 1,1 0,-1 0,1 0,-1 0,17-3,-11 2,55-10,93-6,-9 16,-99 2,50 9,-88-9,-1 1,1 0,-1 0,0 1,1-1,-1 2,-1-1,1 1,0 0,-1 0,0 1,0-1,0 2,5 5,-5-4,-1 0,0 0,-1 0,0 0,0 1,-1-1,1 1,-2 0,1 0,-1 1,0-1,0 13,0 128,-4-74,2-49,-1-7,3 25,-2-43,0 0,0-1,0 1,0 0,0 0,1-1,-1 1,0 0,0-1,1 1,-1 0,0-1,1 1,-1 0,0-1,1 1,-1 0,1-1,0 1,-1-1,1 0,-1 0,1 0,-1 0,0 0,1 0,-1 0,1 0,-1 0,0 0,1 0,-1 0,1 0,-1-1,0 1,1 0,-1 0,0-1,1 1,-1 0,0 0,0-1,1 1,-1-1,4-3,-1 0,0 0,0-1,2-5,78-191,-46 106,1-2,47-111,-79 195,0 0,1 1,0 0,1 1,0-1,1 2,0-1,1 1,0 0,12-8,-6 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2-01T19:10:59.0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28980 12199 0,'0'0'0,"0"0"0,0 0 16,0 0-16,0 0 16,-27 0-16,13 0 15,-2 0 1,-20 0-16,-2 0 16,-3 0-1,-6 0-15,-5 0 16,-32 0-16,-26 11 15,-29 19 1,-18 33-16,-7 36 16,-3 2-16,47-30 15,-6-24 1,8-23-16,-5-10 16,16 0-16,-65 98 15,-28 82 1,74-101-16,47-54 15,-31 13 1,-46 145-16,49-55 16,50-82-16,21-27 15,1 60 1,5 77-16,16-72 16,11-48-16,6-18 15,11 34 1,18 74-16,34 13 15,5-57-15,25-41 16,-19-25 0,-3-14-16,38-2 15,30-3-15,-13 5 16,24 1 0,22 13-16,-19 13 15,9 18 1,4 10-16,-13-6 15,9-2-15,7-13 16,-49-31 0,17 0-16,30-8 15,-31-16 1,15 2-16,29-14 16,-13-13-16,32-22 15,6-24 1,-11-7-16,22 4 15,-71 38-15,16 14 16,9 13 0,-36 6-16,21 2 15,18 1-15,-34-14 16,33-42 0,22-81-16,-63 22 15,-49 59-15,8 29 16,-16 15-1,11-5-15,-4-52 16,-4-73-16,-28 34 16,-22 61-1,-11 22-15,-8 14 16,0-11 0,3-45-16,-14-45 15,-11 13-15,-6 35 16,-2 25-16,-27 12 15,-6 7 1,-11-13-16,-28-58 16,-15-52-1,21 30-15,-17 55 16,-13 28-16,25 16 16,13 5-1,-29-5-15,-34-44 16,-21-58-16,-9-2 15,22 41 1,-2 41-16,-12 14 16,-30 10-16,39 9 15,-36 3 1,-16 2-16,-9 3 16,-7 0-1,10 0-15,-19 0 16,49 0-16,-62 0 15,51 0 1,-24 0-16,-9 22 16,-16 43-16,6 70 15,54-31 1,17-9-16</inkml:trace>
  <inkml:trace contextRef="#ctx0" brushRef="#br0" timeOffset="1683.17">29290 16083 0,'0'0'16,"0"0"-1,0 0-15,-44-5 16,11 2-16,-8 3 16,-27 3-16,-17-1 15,-27-4 1,10 2-16,6 5 16,-35 0-1,-25-2-15,27 0 16,-18-3-16,-23 0 15,41 0 1,-2 0-16,13 0 16,-16 8-16,16 28 15,-21 54 1,10 50-16,-2-42 16,46-54-16,25-22 15,13-8 1,-21 16-16,-12 104 15,20 22 1,30-85-16,19-35 16,11-20-16,14-2 15,10 21 1,25 77-16,20 36 16,35-36-16,16-51 15,-29-28 1,-12-17-16,39-2 15,32-6-15,-18 3 16,35-8 0,24 5-16,-5 0 15,31-3 1,-50 1-16,16-1 16,14 9-16,-2 5 15,-9-5 1,3 11-16,5-4 15,6-1-15,-20-15 16,-2-16 0,14-11-16,13-11 15,-2 3-15,-53 8 16,23 9 0,-6 7-16,-39 4 15,18-1-15,7-3 16,-24-48-1,-15-75-15,-1-11 16,-48 77 0,-26 33-16,-15 14 15,-7 5-15,-6-14 16,-3-76 0,-8-28-16,-33 39 15,3 35-15,0 22 16,-6 3-1,-27-13-15,-32-53 16,-45-41-16,25 25 16,-11 38-1,14 38-15,-17 14 16,14 9-16,-38 4 16,-11 4-1,-14 2-15,-25 0 16,36-5-1,-16-5-15,-28-26 16,6-5-16,-20-8 16,20 17-1,0 24-15,-3 25 16,-39 40-16,1 1 16,-69-11-1,96-28-15,-79-5 16,-55 93-16,2 47 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2-01T19:11:13.59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2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24.27184" units="1/cm"/>
          <inkml:channelProperty channel="Y" name="resolution" value="124.13793" units="1/cm"/>
          <inkml:channelProperty channel="T" name="resolution" value="1" units="1/dev"/>
        </inkml:channelProperties>
      </inkml:inkSource>
      <inkml:timestamp xml:id="ts1" timeString="2021-02-01T19:12:03.869"/>
    </inkml:context>
  </inkml:definitions>
  <inkml:trace contextRef="#ctx0" brushRef="#br0">5097 3848 0,'0'0'0,"0"0"0,55-76 16,-1-6-16,18-1 15,-1 23-15,0 22 16,11 16 0,-11 11-16,-16 0 15,16 6 1,6 10-16,16 28 16,5 55-16,-21 32 15,-33-43 1,-22-39-16,-28-5 15,-16 120-15,-32 11 16,-7-71 0,-21 11-16,-16 132 15,-12-99-15,17-72 16,-11-32 0,39-5-16,4-1 15,17-11-15,-16-5 16,6-16-1,10-1-15,0 6 16,11-5-16,11 5 16,6-11-1,5-11-15,16-27 16,17-33 0,27 10-16,1 23 15,4 22-15,1 21 16,27 23-1,11 21-15,6 11 16,-22 6-16,-23-17 16,18-10-1,-12-6-15,-11-6 16,-5-5 0,16-5-16,-16-1 15,-11 0-15,-6-5 16,0 6-1,-10-6-15,-6 0 16</inkml:trace>
  <inkml:trace contextRef="#ctx0" brushRef="#br0" timeOffset="1018.19">7106 3870 0,'0'0'16,"0"0"-16,0 55 15,0 82 1,0-33-16,0-38 16,-11 54-16,11 66 15,6-60 1,-1-60-16,1-28 16,-1-16-1,-5-6-15,6-5 16,-6-5-16,5-1 15,-5 1 1,6-1-16,-6-5 16,11-126-16,-6 39 15,-5 26 1,5-48-16,-10-94 16,0 88-16,-1 50 15,1 21 1,-17-33-16,-6-54 15,1 5 1,5 38-16,11 45 16,6 15-16,5 12 15,11-1 1,5 6-16,6 1 16,5 4-16,39-5 15,11 0 1,27 6-16,-28-1 15,-21 6-15,-11 11 16,-6 27 0,0 61-16,-21 0 15,-17-39-15,-11-22 16,-27 0 0,-50 83-16,-11 60 15,17-67-15,39-59 16,15-27-1,12-12-15,5-5 16,5-6 0,6 1-16,0-1 15,0-5-15,17 6 16,5-6 0,16 0-16,6 0 15,16 5-15,-11 1 16,-16-1-1,-6-5-15,-10 6 16,-12-1-16,-10 34 16,-22 92-1,-34-11-15,-10-43 16,16-39-16,23-10 16,4-12-1,6-10-15,6-1 16,5 1-16,5-6 15,1 0 1,5 0-16,0 0 16</inkml:trace>
  <inkml:trace contextRef="#ctx0" brushRef="#br0" timeOffset="1495.59">7933 4374 0,'0'0'16,"0"0"-1,0 0-15,0 0 16,0 0-16,5 66 15,12-6 1,5-11-16,5-27 16,0-33-16,6-22 15,27 0 1,1 11-16,-1 6 16,-11-11-16,11-56 15,-21-48 1,-28 38-16,-17 38 15,-10 17-15,-6 16 16,-27 0 0,5 6-16,0 16 15,-27 44 1,-22 76-16,27-27 16,33-33-16,22-32 15,11-12 1,17-5-16,10 0 15,6 0-15</inkml:trace>
  <inkml:trace contextRef="#ctx0" brushRef="#br0" timeOffset="2133.5">9044 3991 0,'0'0'0,"0"0"16,0 0 0,-38 11-16,-11 21 15,-23 51-15,1 15 16,6-27-1,26-38-15,12-11 16,10-6-16,7 6 16,-1 22-1,11-11-15,0-11 16,11-22 0,16-11-16,11 0 15,33-5-15,6-12 16,27-158-1,-33 49-15,0 71 16,-16-5-16,0-148 16,-22 99-1,-17 65-15,-5 17 16,-5 10-16,-1 7 16,-5 4-1,0 12-15,-5 5 16,5 0-16,-6 0 15,-21 87 1,-23 50-16,12-55 16,5 55-16,6 82 15,11-109 1,16-56-16,0-15 16,10 10-1,7 17-15,5-23 16,5-37-16,11-23 15,12 6 1,15-5 0</inkml:trace>
  <inkml:trace contextRef="#ctx0" brushRef="#br0" timeOffset="2732.5">9668 3930 0,'0'0'0,"-22"110"15,6 5 1,5-44-16,0-27 16,11-17-16,0-10 15,11-6 1,11 5-16,5-5 15,6 0-15,27 0 16,-5-6 0,-11 1-16,-11-1 15,-6-10-15,6-23 16,11-76 0,-17-5-16,-10 43 15,-12 28 1,1 16-16,-1 11 15,-5 6-15,6 37 16,-6 51 0,0-12-16,0-22 15,0 0-15,0 115 16,-6 1 0,-5-78-16,0-27 15,-16 94-15,-39 54 16,6-99-1,-6-54-15,-21 5 16,-6 66-16,-17 6 16,17-56-1,11-38-15,11-27 16,16-16 0,6-17-16,-1-16 15,1-22 1,0-12-16,0-10 15</inkml:trace>
  <inkml:trace contextRef="#ctx0" brushRef="#br0" timeOffset="5295.54">13276 1675 0,'0'0'0,"-19"38"16,-8 23-16,-6-7 15,5-21 1,7-5-16,7-17 16,6-1-1,5-4-15,6-1 16,5 1-16,19-1 15,9 1-15,5-1 16,16 1 0,1-1-16,-9-10 15,-5-1-15,-8-5 16,-15 0 0,-4 6-16,-9-1 15,-5 1 1,-3 5-16,0 0 15,0 0-15,0 0 16,0 0 0,3-16-16,18-34 15,18-26 1</inkml:trace>
  <inkml:trace contextRef="#ctx0" brushRef="#br0" timeOffset="12879.19">12400 6840 0,'0'0'15,"0"115"-15,-2-8 16,-7 24-16,-4 145 16,4-139-1,1-66-15,-14 69 16,17 24-16,2-62 15,3-48 1,0-24-16,-11-19 16,11-11-16,-30-123 15,11 58 1,5-15-16,-5-169 16,19 126-16,22-77 15,30-41 1,-8 132-16,13 13 15,44-118 1,42 56-16,-64 89 16,-27 39-16,-13 16 15,13 9 1,8 46-16,0 82 16,-22-24-16,-27-50 15,-19 39 1,-41 128-16,5-93 15,8-57-15,-21 27 16,-20 63 0,6-30-16,19-55 15,19-36-15,11-18 16,9-14 0,4-12-16,7-10 15,10-16 1,17-12-16,27 1 15,0 21-15,-9 25 16,15 27 0,24 42-16,-5-4 15,-20-26-15,-10-15 16,7-4 0,-4 32-16,-9 38 15,-14 8-15,-10-29 16,-15-47-1,-2-22-15,0 0 16</inkml:trace>
  <inkml:trace contextRef="#ctx0" brushRef="#br0" timeOffset="13448">11932 6043 0,'0'0'16,"0"0"-1,30 50-15,22-12 16,44-5-16,3-22 16,24-6-1,66-10-15,-11 5 16,41 11-16,-17 0 16,9 16-1,-6-5-15,-65-11 16,-3 5-16,-31-5 15,-4 0 1,-39-5-16,-28-6 16,-13-6-1,-14-5-15,-8-22 16,-27-49-16,-50-16 16,4 27-1,10 27-15,-20 16 16,4 7-16,8 10 15,-9 0 1,23 0-16,19 5 16,8 1-16,10 5 15,7-6 1,5 1-16,5-12 16,6-10-1</inkml:trace>
  <inkml:trace contextRef="#ctx0" brushRef="#br0" timeOffset="14010.62">12619 5025 0,'0'0'0,"-16"39"15,-3 21-15,-17 11 16,9-22 0,8-16-16,8-17 15,5 1-15,3-12 16,9 6 0,10-5-16,9 5 15,30-6-15,2 6 16,-8-5-1,-8-12-15,1-10 16,-4-34-16,-3-15 16,-13 10-1,-8 6-15,-11 21 16,-6 17 0,0 1-16,1 10 15,-1 0-15,0 0 16,0 0-1,1-6-15,-1-10 16,3-17 0</inkml:trace>
  <inkml:trace contextRef="#ctx0" brushRef="#br0" timeOffset="14447.91">13216 4943 0,'0'0'15,"5"28"-15,9 32 16,0 11-16,5 0 16,-3-22-1,-5-16-15,3-5 16,2-12-16,4-5 15,15 0 1,4-6-16,4-10 16,15-44-16,-6-50 15,-17 6 1,-18 44-16,-12 16 16,-7 16-16,-7 7 15,-7-1 1,-22-6-16,-3 12 15,2-1 1,4 12-16,-12 32 16,-2 39-16,27-1 15,16-21 1,9-22-16,16 0 16,14 0-1</inkml:trace>
  <inkml:trace contextRef="#ctx0" brushRef="#br0" timeOffset="15229.13">15641 6355 0,'-11'28'16,"-19"111"-16,-3-29 16,6-39-1,-11 93-15,5 33 16,11-101-16,3-41 15,-6 74 1,-5 54-16,14-79 16,7-55-16,7-21 15,-1-12 1,0-5-16,3-3 16,0-5-1,0-14-15,-8-88 16,-25-155-1</inkml:trace>
  <inkml:trace contextRef="#ctx0" brushRef="#br0" timeOffset="15523.15">14976 6963 0,'0'0'0,"0"0"16,17 71-16,35-2 15,8-20-15,5-22 16,31-18 0,44-29-16,-17-4 15,-2 2 1,-1 8-16,-16 11 16,-14 17-16,-16 11 15,-22 2 1,-13 0-16,-12-7 15,-5-7-15,-3-7 16,6-23 0,13-26-1</inkml:trace>
  <inkml:trace contextRef="#ctx0" brushRef="#br0" timeOffset="16341.97">17620 6268 0,'0'0'0,"0"0"15,0 0-15,0 0 16,0 0 0,14-49-16,5-50 15,25 17-15,8 27 16,19-65-1,41-121-15,-49 137 16,-27 60-16,-3-5 16,0-39-1,-3-32-15,-6 32 16,-10 39-16,0 22 16,-9 21-1,-5 28-15,-8 38 16,-6 6-16,-2-22 15,-14 120 1,0 33-16,11-104 16,10-44-1,-4 33-15,15 22 16,7-5-16,4-33 16,6-39-1,6-38-15,35-49 16,22 0-16,23 16 15,-12-16 1,13-143-16,-2 61 16,-38 82-16,-19 27 15,-15 16 1,7 1-16,-12 5 16,-10 6-1,-7 5-15,-10 0 16,0 0-16,-2 0 15,-17 65 1,-17 67-16,-21-34 16,15-38-16,12 11 15,3 72 1,0-12-16,7-54 16,9-28-16,-2-22 15,-1-5 1</inkml:trace>
  <inkml:trace contextRef="#ctx0" brushRef="#br0" timeOffset="16750.34">17229 6824 0,'0'0'0,"0"0"16,66 2 0,16-2-16,38 0 15,50 3 1,27-11-16,36 5 15,-1-5-15,9 5 16,-8-8 0,-3 11-16,-3-5 15,-33 2-15,-38 8 16,-10-2 0,-48-3-16,-32 0 15,-3 3-15,-28-3 16,-24-3-1,-11 3-15,0 0 16</inkml:trace>
  <inkml:trace contextRef="#ctx0" brushRef="#br0" timeOffset="17702.2">17681 7327 0,'0'0'0,"0"0"16,-20 148-16,10-41 15,-1-33 1,-9 153-16,7-55 16,2-87-16,-3 123 15,9-25 1,-1-98-16,-16-5 16,0 89-1,3-15-15,5-70 16,6-40-16,3-16 15,-1-20 1,1-36-16,-6-65 16,-3 20-16,6 18 15,-6-161 1,6 49-16,8 74 16,14-159-16,38 77 15,-14 95 1,-5 23-16,22-72 15,38-54 1,-6 70-16,6 59 16,-32 26-16,-20 12 15,-8 8 1,-6 10-16,14 48 16,0 73-16,-19-33 15,-11-41 1,-8-10-16,-6 78 15,-13 53-15,-9-66 16,-3-44 0,-24-21-16,-2-9 15,-1-3-15,-5-5 16,13-14 0,14-5-16,9-3 15,7 0-15,6 0 16,6 0-1,2 0-15,9 0 16,10 0 0,33 0-16,14 0 15,0 0-15,-3 3 16,25 13 0,17 75-16,-7 67 15,-37-70-15,2-42 16,-22-21-1,-13-11-15,-6-1 16,-5 7-16,-3-7 16,-3-5-1,-2-8-15,-1 0 16,-2 0-16,0-2 16,-3-4-1</inkml:trace>
  <inkml:trace contextRef="#ctx0" brushRef="#br0" timeOffset="19274.68">21146 6498 0,'0'0'0,"6"41"16,-1 25-1,-5-14-15,-3-17 16,-2 6-16,-17 132 16,-16 2-1,10-88-15,4 39 16,-4 96-16,6-107 16,9-58-1,-4 31-15,-2 41 16,5-28-16,3-41 15,1-41 1,-4-46-16,11-25 16,-13 8-1,2 11-15,-2-134 16,5 0-16,27 72 16,3-198-1,0 137-15,3 74 16,17-110-16,4 6 15,34 87 1,-6 50-16,14 19 16,-19 11-16,-14 8 15,-6 3 1,12 2-16,-6 14 16,3 85-1,-17 44-15,-30-66 16,-24-24-16,-12 71 15,-18 81 1,2-86-16,11-59 16,-22-18-16,12-14 15,7-6 1,9-5-16,5-3 16,8-5-16,9 0 15,2-3 1,6 0-16,10 3 15,12-1-15,10 1 16,15 5 0,43 25-16,38 77 15,-2 35 1,-50-63-16,-32-44 16,-14-16-16,-12-11 15,-4-3 1,-6-2-16,-3-1 15,-2-2-15,-6 0 16,0-3 0,-3 0-1</inkml:trace>
  <inkml:trace contextRef="#ctx0" brushRef="#br0" timeOffset="19779.5">20757 5868 0,'0'0'0,"0"0"15,39 0-15,7 0 16,53 0-1,60 0 1,-9 0-16,39 0 0,8 0 16,-8 11-1,-25 0-15,-8 22 16,-43 0 0,-23-6-16,-33-16 15,-24-5-15,-14-6 16,-13-11-1,-6 11-15,0 0 16,-36-44-16,-29 22 16,-61-38-1,-22-88-15,41 11 16,0 50-16,36 48 16,25 17-1,15 11-15,12 0 16,11 11-16,8-5 15,6 5 1,18-5-16,28 5 16,25-6-1</inkml:trace>
  <inkml:trace contextRef="#ctx0" brushRef="#br0" timeOffset="20205.5">22846 6837 0,'0'0'16,"0"0"-16,0 0 16,33 0-16,19 0 15,46 0 1,1 0-16,0 0 15,32 0-15,11 0 16,-32 0 0,-31 0-16,-19 0 15,9 0 1,-14 0-16,-17 0 16,-19 0-16,-11 0 15</inkml:trace>
  <inkml:trace contextRef="#ctx0" brushRef="#br0" timeOffset="20454.64">22904 7327 0,'0'0'0,"0"0"16,27 17-1,36 18-15,38 9 16,-2-22 0,2-25-16,8-16 15,20-6-15,-30 12 16,-4-4 0,1 4-16,3 2 15</inkml:trace>
  <inkml:trace contextRef="#ctx0" brushRef="#br0" timeOffset="20911.68">24617 6848 0,'0'0'16,"-22"142"-16,-8-29 16,3-42-1,10-33-15,9-5 16,5 27-16,20 33 16,21 20-1,28-40-15,-1-42 16,23-45-16,38-68 15,16 0 1,-43 41-16,-6 16 16,-16-35-1,-6-124-15,-44 75 16,-43 57-16,-12 19 16,-13 6-1,-44 5-15,-60 0 16,8 14-16,-38 2 15,-3 3 1,44 1-16,6 2 16,18 0-16,9 0 15</inkml:trace>
  <inkml:trace contextRef="#ctx0" brushRef="#br0" timeOffset="22299.3">11962 10738 0,'0'0'16,"0"0"-16,-13 82 16,4 41-1,4-36-15,-3 157 16,8-63-16,0-80 15,2 153 1,1-98-16,-3-76 16,3 92-1,-3 12-15,0-91 16,0-44 0,0-22-16,0-10 15,0-6-15,0-11 16,-6-88-16,-2 3 15,-5-90 1,2-60-16,2 43 16,12-103-16,8 163 15,16-144 1,4 106-16,37 85 16,11 11-1,34-65-15,-26 10 16,1 47-16,-20 57 15,-5 53 1,3 54-16,13-6 16,-35-35-16,-19 22 15,-6 140 1,-55-83-16,-13-10 16,-58 172-16,33-145 15,28-83 1,10-26-16,-21-4 15,2-4-15,6-12 16,-6-3 0,11-2-16,14 0 15,14-3-15,13 0 16,6 0 0,5 0-16,22 0 15,14 0 1,13 2-16,42 1 15,49-3-15,-31 0 16,-21 14 0,11 79-16,22 71 15,-45-71-15,-32-49 16,6-17 0,-20 12-16,-2 32 15,-12 3-15,-10-14 16,-3-19-1,-3-19-15,-5-17 16,0-16 0,5-30-16,0 0 15,0 11-15,-2 8 16</inkml:trace>
  <inkml:trace contextRef="#ctx0" brushRef="#br0" timeOffset="22604.28">13602 11225 0,'0'0'0,"0"0"16,33 0-1,0 0-15,13 0 16,42 0-16,8 0 16,16 0-1,-25 0-15,-15 0 16,10 0-16,-14 0 16,-16 5-1,-11-2-15,-16-6 16,-11 0-1</inkml:trace>
  <inkml:trace contextRef="#ctx0" brushRef="#br0" timeOffset="22844.01">13810 11800 0,'0'0'15,"0"0"1,60 57-16,14-32 16,19-28-16,6-30 15,-17-3 1,19 4-16,-21 10 16,-12 14-1,-11-1-15,-2-2 16</inkml:trace>
  <inkml:trace contextRef="#ctx0" brushRef="#br0" timeOffset="23699.1">3088 10286 0,'0'0'16,"0"0"-16,-50-11 16,23 8-1,-11-2-15,-39 2 16,-10 0-16,-23 1 15,28-1 1,22 11-16,-11 110 16,21 24-1,28-71-15,6 115 16,16-8-16,5-77 16,17 179-1,33-111-15,-17-29 16,23 145-16,-18-173 15,-4 0 1,21 112-16,-22-98 16,-16-71-16,-11-25 15,-5-13 17,-6-6-32,-6-3 0,-10 0 15</inkml:trace>
  <inkml:trace contextRef="#ctx0" brushRef="#br0" timeOffset="24250.48">2168 11865 0,'0'0'16,"0"0"-16,38-5 15,23-23-15,54-10 16,60 5 0,-55 14-16,-32 8 15,16 0-15,-17 3 16,6 5 0,-32 3-16,-18 0 15,-15 0 1,-6 8-16,5 58 15,6 68-15,-11-41 16,-6-41 0,-5-22-16,0-8 15,6-5-15,10-4 16,11-2 0,-5-2-16,5-4 15,6-35-15,6-110 16,-23 42-1,-22 46-15,-5 24 16,-11 1-16,-10-6 16,-23-13-1,0 16-15,11 24 16,0 12-16,11-1 16,-21 0-1,10-2-15,27 0 16,6-3-1,0 0-15,0 0 16</inkml:trace>
  <inkml:trace contextRef="#ctx0" brushRef="#br0" timeOffset="24641.17">4155 11657 0,'0'0'16,"0"0"-16,0 0 16,0 0-1,6 30-15,-6-11 16,5-2-16,-5-6 16,0-8-1,0-3-15,0 0 16,0 0-16,0 0 15,22-55 1,0-82-16,0 30 16,0 42-1,0 23-15,22 4 16,16-6-16,16-5 16,12 5-1,-22 22-15,-12 14 16,1 8-16,16 6 15,33 5 1,-16-3-16,-11-3 16</inkml:trace>
  <inkml:trace contextRef="#ctx0" brushRef="#br0" timeOffset="25154.69">5874 10748 0,'0'0'15,"-32"28"1,-23 73-16,-38 39 16,22-61-16,16-38 15,16-16 1,7 5-16,-12 68 15,22 39-15,22-52 16,11-33 0,5-16-16,34-6 15,-1-8-15,-11-17 16,17-60 0,49-101-16,-11 63 15,-22 39 1,17-111-16,-12-23 15,-37 108-15,-17 45 16,-11 15 0,-6 9-16,-5 3 15,6 14-15,-6 59 16,5 34 0,0-28-16,1-27 15,-1-14-15,6 11 16,0 14-1,6 0-15,5-31 16,0-27-16,-1-5 16,7-8-1</inkml:trace>
  <inkml:trace contextRef="#ctx0" brushRef="#br0" timeOffset="25660.53">6701 10642 0,'0'0'16,"0"0"-1,0 0-15,0 54 16,-5 78-16,-1-4 16,6-51-16,-5-33 15,5-17 1,0-8-16,0-8 16,0-11-1,0 0-15,5-128 16,6 59-16,-5 23 15,26-17 1,7-58-16,21-21 16,0 46-16,6 50 15,-28 48 1,11 42-16,-5 33 16,-5-20-16,-12-21 15,17 5 1,0 115-16,-17-3 15,-11-76 1,-10-39-16,-12-13 16,1 0-16,-6-1 15</inkml:trace>
  <inkml:trace contextRef="#ctx0" brushRef="#br0" timeOffset="26249.55">5267 13661 0,'0'0'16,"0"0"0,0 0-16,43 0 15,18-28-15,76-166 16,-55 79-1,-39 63-15,-10-5 16,-11-69-16,-11-8 16,-5 51-1,-12 40-15,1 13 16,-28 10 0,5 26-16,-37 87 15,-39 27-15,44-57 16,5 41-1,11 118-15,28-118 16,10-33-16,6 72 16,17 13-1,26-50-15,1-46 16,5-24-16,23-11 16,-18-12-1,7-40-15,54-134 16,-22 51-16,-28 58 15,-10 25 1</inkml:trace>
  <inkml:trace contextRef="#ctx0" brushRef="#br0" timeOffset="26545.09">6170 12199 0,'0'0'16,"0"107"-16,0 2 15,0-16 1,16 167-16,-5-93 16,-5-79-1,5 109-15,-6-16 16,6-94-16,-5-37 15,5-12 1,11-5-16,-6-17 16,0-10-16,-5-4 15,0 1 1</inkml:trace>
  <inkml:trace contextRef="#ctx0" brushRef="#br0" timeOffset="26840.75">6701 11712 0,'0'0'0,"0"0"16,-5 79 0,-1 39-16,12-39 15,-1 36 1,1 132-16,-1-121 15,6-17-15,0 140 16,0-118 0,27-40-16,1 109 15,-7-31 1,-10-87-16,-5-41 16,-1-16-16,1-25 15,-1-14-15</inkml:trace>
  <inkml:trace contextRef="#ctx0" brushRef="#br0" timeOffset="27059.54">7413 12686 0,'0'0'0,"0"0"16,11 71-1,0 55-15,0-41 16,0-33 0,-11-22-16,5-8 15,-5-8-15,-5-3 16,-1-3-16</inkml:trace>
  <inkml:trace contextRef="#ctx0" brushRef="#br0" timeOffset="27250.38">7205 11726 0,'0'0'16,"0"0"-16,0 0 15,0 0-15,27-3 16,17-8-16,16-11 15,17-11 1</inkml:trace>
  <inkml:trace contextRef="#ctx0" brushRef="#br0" timeOffset="27745.72">8064 12686 0,'0'0'16,"0"63"-16,6 60 15,5-24 1,0 106-16,-6-5 16,-5-101-16,0-50 15,0-25 1,-5-7-16,5-6 16,-6-6-16,6-5 15,-22-134 1,-16 49-16,-6-2 15,-11-192 1,23 150-16,15 17 16,12-129-16,10 123 15,17 58 1,11-19-16,16-50 16,0 14-16,-10 52 15,-6 38 1,-6 39-16,17 52 15,0-9-15,-17-21 16,-11 46 0,1 115-16,-17-93 15,-11 8-15,-27 137 16,16-117 0,11-72-16,11-30 15,11-8-15,5-6 16,6-2-1,5-3 1</inkml:trace>
  <inkml:trace contextRef="#ctx0" brushRef="#br0" timeOffset="28201.08">8946 11857 0,'0'0'0,"-22"57"16,-6 17 0,1-16-16,5-20 15,6-13-15,-1-9 16,12-5 0,5-5-16,5-1 15,12 6-15,21 22 16,17 41-1,5 30-15,-16-6 16,-11-29-16,-11-28 16,-6-19-1,-11-9-15,-5 7 16,0 48-16,-16 83 16,-11-39-1,5-49-15,-27-19 16,5-17-1,11-8-15,5-8 16,12-6-16,11-10 16,-1-58-1,12-46-15,43 21 16,-11 33-16,6-30 16,5-27-1</inkml:trace>
  <inkml:trace contextRef="#ctx0" brushRef="#br0" timeOffset="28592.88">9729 12199 0,'0'0'0,"0"0"16,0 0-16,0 0 16,49 0-1,-22-5-15,6-39 16,0-63-16,-11 0 15,-33 42 1,0 26-16,-5 15 16,-6 16-16,-11 35 15,-33 85 1,6-19-16,22-41 16,10 22-16,1 134 15,16-90 1,11-63-16,5-23 15,28 7-15,22 2 16,27-6 0,-11-21-16,-16-11 15,0-6 1,27 0-16,0 1 16,22-1-16,-27-3 15,-12 1 1</inkml:trace>
  <inkml:trace contextRef="#ctx0" brushRef="#br0" timeOffset="29820.5">16884 9848 0,'0'0'15,"-36"-11"1,4 0-16,-9 0 16,-28 11-16,-32 41 15,-20 93 1,15-19-16,40-63 15,19 25-15,9 136 16,22-103 0,13-61-16,11-16 15,22-6-15,20-10 16,43-1 0,-6-5-16,-2-8 15,74-104 1,38-94-16,-104 121 15,-46 44-15,-17 11 16,-11 3 0,-6 2-16,-4 6 15,-7 5-15,-2 3 16,0 0 0,0 0-16,0 0 15,-13 107-15,5 8 16,5-44-1,3-27-15,3-17 16,5 0 0,3 9-16,5-3 15,14-14-15,0-16 16,11-3 0,14 0-1</inkml:trace>
  <inkml:trace contextRef="#ctx0" brushRef="#br0" timeOffset="30170.36">18655 9276 0,'0'0'0,"0"0"15,-30 60 1,-11 91-16,-38-45 16,5-29-1,-22 186-15,8-110 16,42-49-16,10 148 16,25-140-1,14-54-15,24 29 16,28 50-16,16-17 15,14-73 1,-11-72-16,46-68 16,12 33-16,-9 25 15,-3 15 1</inkml:trace>
  <inkml:trace contextRef="#ctx0" brushRef="#br0" timeOffset="30514.21">19928 9024 0,'0'0'16,"0"49"-16,-16-8 15,-1-2 1,-10 150-16,-1-17 15,7-87-15,-1 65 16,5 67 0,9-116-16,0-8 15,-6 126 1,6-82-16,2-71 16,4-34-16,2-10 15,0-8 1,2-3-16,1-3 15,3 0-15,2 1 16,6-4 0</inkml:trace>
  <inkml:trace contextRef="#ctx0" brushRef="#br0" timeOffset="30942.58">20549 9763 0,'0'0'0,"0"0"16,0 0-16,52 55 16,11 0-1,17-12-15,-15-26 16,-7-20-16,32-19 16,14-13-1,14-1-15,-30 14 16,-17 8-1,8 3-15,-10 3 16,-12 3-16,-13 2 16,11 0-1,-12 1-15,-15-1 16,-1-3-16,1 1 16</inkml:trace>
  <inkml:trace contextRef="#ctx0" brushRef="#br0" timeOffset="31531.41">22091 9763 0,'0'0'16,"0"0"-16,0 0 16,52 0-16,-9 0 15,4 0 1,-1 0-16,-2 0 15,16 0 1,-8-3-16,-11-8 16,-13-10-16,-14-10 15,-17 4 1,-14 0-16,-10 5 16,-14 19-16,-25 28 15,-21 10 1,-12-7-16,25-12 15,19 0-15,-2 86 16,19 59 0,24-79-16,14-41 15,8-16-15,25 2 16,16 4 0,36 1-16,-5-15 15,-12-17-15,22-3 16,-2 3-1,13 0-15,-8-38 16,14-143 0,3 55-16,-9 41 15</inkml:trace>
  <inkml:trace contextRef="#ctx0" brushRef="#br0" timeOffset="32264.47">23903 8616 0,'0'0'16,"24"36"-1,26-3-15,29 5 16,25 143-16,-30-9 16,-36-98-16,-16 8 15,-14 129 1,-16-96-16,-30 41 16,-42 120-16,1-158 15,-17-44 1,-8 71-16,-30 36 15,14-91-15,-9-35 16,-5-17 0</inkml:trace>
  <inkml:trace contextRef="#ctx0" brushRef="#br0" timeOffset="32854.5">16416 11553 0,'0'0'0,"0"0"15,82-24-15,63-1 16,91-16-1,78-22-15,15 25 16,10 24-16,66 8 16,42 6-1,-23 9-15,39 10 16,13 3 0,-8-14-16,-22-8 15,-2-17-15,-4-21 16,-46-8-1,6 10-15,-11 17 16,-88 8-16,-52 5 16,-27 6-1,-39 0-15,-68-2 16,-49-1-16,-33 3 16,-25 0-1,-25 0-15,-67 0 16,-108 0-1</inkml:trace>
  <inkml:trace contextRef="#ctx0" brushRef="#br0" timeOffset="33301.35">16868 12199 0,'0'0'0,"0"0"16,0 0-16,19 85 15,0 44-15,-5-47 16,-3 55 0,-9 92-16,-4-116 15,-4-26 1,-2 121-16,2-57 15,4-77-15,2-36 16,5-13 0,1-9-16,2-2 15,6-3 1,7 0-16</inkml:trace>
  <inkml:trace contextRef="#ctx0" brushRef="#br0" timeOffset="33607.67">18036 12199 0,'0'0'16,"0"0"-16,0 0 15,3 137-15,0-36 16,-3-38-1,-6 25-15,-2 131 16,-25-74 0,14-71-16,6-36 15,2 9-15,0 16 16,0-17 0,3-40-16,-1-12 15,1 1-15,-6-1 16,-2 1-1</inkml:trace>
  <inkml:trace contextRef="#ctx0" brushRef="#br0" timeOffset="33807.37">17582 12686 0,'0'0'0,"0"0"16,0 0-16,0 0 15,66 0 1,32 0-16,-2 0 16,-8 0-1,24 0-15,-5 0 16,-6 0 0</inkml:trace>
  <inkml:trace contextRef="#ctx0" brushRef="#br0" timeOffset="34281.9">19279 13174 0,'0'0'15,"0"0"1,52 0-16,-8 0 16,14-9-16,51-106 15,-13-49 1,-47 90-16,-27 39 16,-14 15-16,-5 1 15,-11-11 1,-20-14-1,-4 14-15,-4 25 0,-22 19 16,-10-4 0,2-1-16,-13-4 15,19 25 1,-3 137-16,30-49 16,44-61-16,11-24 15,19 14 1,41 54-16,0-5 15,8-36-15,-7-49 16,7-41 0,3-36-16,0-30 15</inkml:trace>
  <inkml:trace contextRef="#ctx0" brushRef="#br0" timeOffset="34605.81">20894 12265 0,'-13'27'0,"-31"85"15,-11-13 1,-19-33-16,19-14 15,-13 128-15,13-16 16,22-90-16,14-38 16,6 35-1,10 63-15,14-11 16,11-46 0,30-30-16,2-56 15,37-89-15,21-3 16,3 5-1</inkml:trace>
  <inkml:trace contextRef="#ctx0" brushRef="#br0" timeOffset="34979.61">21176 13174 0,'0'0'16,"0"0"-16,0 0 15,0 0 1,0 0-16,0 0 16,0 0-16,30 5 15,14-5 1,30-36-16,63-139 16,-41 47-1,-47 73-15,-27 30 16,-14 12-16,-11 4 15,-10 1 1,-12-3-16,-5 3 16,-6 2-16,-21 1 15,2 2 1,9 1-16,15-1 16,18 3-16,10 0 15,6 0 1,5 0-1</inkml:trace>
  <inkml:trace contextRef="#ctx0" brushRef="#br0" timeOffset="35378.87">22340 12686 0,'0'0'16,"0"0"-16,-80 0 15,12 3-15,2 3 16,9 2 0,13-3-16,14 1 15,8 2-15,11 11 16,11 14 0,19 24-16,28 31 15,7 0 1,-4-36-16,4-20 15,-18-10-15,-17-11 16,-11-3 0,-13-2-16,-12-1 15,-35 20-15,-27 41 16,-3 2 0,13-30-16,26-35 15,7-30-15,31 2 16,5 9-1,0 16-15,16-28 16</inkml:trace>
  <inkml:trace contextRef="#ctx0" brushRef="#br0" timeOffset="35881.78">22909 12525 0,'0'0'0,"0"0"16,5 33-1,23-9-15,16 1 16,30-3-16,-6-6 16,-5-5-1,0 3-15,35 87 16,4 88-16,-45-104 15,-24-47 1,5 69-16,-8 74 16,14-69-16,-19-57 15,-11-25 1,-6-14-16,-3-5 16,-2-14-1,3-84-15,2-6 16,-3 32-16,-10-116 15,13-26 1,3 102-16,8-66 16,17-52-16,2 107 15,33 49 1,6 27-16,13 9 16,-13 7-1,-9 10-15,23 4 16,-15 3-16,-10 1 15,-3-1 1,-6 3-16</inkml:trace>
  <inkml:trace contextRef="#ctx0" brushRef="#br0" timeOffset="43191.15">10977 8800 0,'0'0'0,"0"0"16,0 0-16,0 0 16,38 0-16,17-3 15,32 0 1,1 3-16,22 0 15,16-3-15,19 3 16,-22 0 0,36 0-16,18 0 15,-37 9 1,33-1-16,10 0 16,-8 0-16,-8-8 15,11 9 1,3-7-16,27-7 15,-50 5-15,34-6 16,8 6 0,3-5-16,15-3 15,-23 5 1,-4-5-16,-7 10 16,32-7-16,-5 8 15,-9-1 1,20 1-16,-52 8 15,32-5-15,4 5 16,13-14 0,-3 3-16,8-6 15,6 1-15,-16 2 16,24-5 0,-22 8-16,22 0 15,-21 11-15,24-6 16,-14 9-1,16-14-15,-51 0 16,93-22-16,-85 14 16,87-3-1,-43 8-15,13 0 16,-24 3 0,18 0-16,-12 0 15,12 0-15,-10 0 16,8 0-1,-2 0-15,2 0 16,8 0-16,-19 0 16,14 0-1,-16 0-15,10 0 16,-8 0-16,14 0 16,-19 0-1,8 0-15,-20 0 16,6 0-16,-5 0 15,-19 0 1,-1 0-16,-59 0 16,2 0-1,-25 0-15,-5 0 16,-35 0-16,-23 0 16,-16 0-1,-11 3-15,0 16 16,9 47-16,-12 52 15,-16-31 1,-8-37-16,-6-15 16,-5 102-16,-6 33 15,0-74 1,-10 70-16,5 62 16,8-122-16,-36 182 15,22-124 1,12 17-16,-1 60 15,9-91 1,5 148-16,0-153 16,5 187-16,25-187 15,-5 186 1,-6-183-16,-5 60 16,5 5-16,-5-114 15,2 95 1,0-2-16,-5-102 15,-2-43-15,-1-4 16,-3 28 0,-2 34-16,-6-1 15,-2-25-15,-3-27 16,-3-19 0,-3-9-16,-19-2 15,-8-5-15,-30-1 16,-6-5-1,0-3-15,-29 0 16,-50-2 0,19-3-16,-19-1 15,-33-2-15,27 0 16,-35 3 0,-16-3-16,-12 0 15,-5 0-15,3 0 16,-16 0-1,13 0-15,-11 0 16,16 0 0,-13 0-16,8 0 15,-13 0-15,10 0 16,-13 0 0,16 0-16,-17 0 15,20 0-15,-19 3 16,65-3-1,-76 3-15,73-3 16,-26 0-16,1 2 16,-1-4-1,-1 4-15,3-4 16,-14 4-16,50 1 16,-36 0-1,0 2-15,-3-2 16,-5 0-1,8 0-15,-14-3 16,52 2-16,-35-4 16,8 4-1,-11-2-15,-3 0 16,3 0-16,-14-2 16,58 4-1,-36-2-15,-5 11 16,-11-3-16,-6 6 15,16 3 1,-7-1-16,46 6 16,-25-8-1,1 2-15,7 0 16,-7-2-16,27 8 16,-20 5-1,-16 9-15,50-6 16,-28 17-16,-8-6 15,52-11 1,-31-3-16,-2-8 16,41-5-16,-21-6 15,-15-2 1,47-4-16,-8-2 16,11 3-16,-11 3 15,29 2 1,21 8-16,10 3 15,-6 1-15,12-10 16,10-4 0,14-3-16,9-3 15,4-3 1,4-3-16,5 1 16,0 0-16,0-4 15,0 1 1,6 3-16,-1-1 15,1 3-15,-1 1 16,1-4 0,-6-18-16,0-83 15,-5-19-15,-12 44 16,28 35 0,-5-38-16,-1-109 15,-10 68-15,21 61 16,-5-92-1,-16-40-15,10 102 16,12-9 0,-17-134-16,0 114 15,0 53-15,6-129 16,-6 31 0,5 84-16,-5-36 15,0-100-15,6 106 16,-6 16-1,0-142-15,5 107 16,-5 52-16,0-137 16,6 63-1,5 71-15,-11-106 16,11 10-16,0 91 16,0-42-1,0-87-15,0 107 16,6 44-1,-12-91-15,12-22 16,-1 88-16,0 33 16,6-66-1,6-63-15,-6 83 16,0 48-16,-6 25 16,17 0-1,-11-13-15,5-23 16,-5 6-16,-5 20 15,-1 15 1,1 12-16,-1 24 16,6 19-16,0 4 15,11-7 1,11 1-16,16 2 16</inkml:trace>
  <inkml:trace contextRef="#ctx1" brushRef="#br0">20576 18486 0</inkml:trace>
  <inkml:trace contextRef="#ctx1" brushRef="#br0" timeOffset="1243.2">25726 16148 0,'9'-17'16,"-9"8"-16</inkml:trace>
  <inkml:trace contextRef="#ctx1" brushRef="#br0" timeOffset="1663.79">26211 14067 0</inkml:trace>
  <inkml:trace contextRef="#ctx1" brushRef="#br0" timeOffset="1904.98">26211 14067 0</inkml:trace>
  <inkml:trace contextRef="#ctx1" brushRef="#br0" timeOffset="2985.87">29801 19006 0,'0'-18'16,"-9"9"0,9-8-1,0 8-15,-18-44 32,10 27-17,8-1-15,-36-35 31,36 54-31,-26-169 16,26 124 0,0 27-16,0-62 15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6:47.31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132 11,'14'-1,"20"-3,-25 2,0 1,0 0,0 0,1 1,9 1,-16 0,0-1,0 1,0 0,0 0,0 0,0 1,0-1,0 1,-1 0,1-1,0 1,-1 0,0 1,1-1,-1 0,0 1,0-1,3 6,-2-2,0 0,-1 1,1-1,-1 1,-1-1,1 1,-1-1,0 14,0 1,-4 31,3-47,-1 1,0-1,0 0,0 0,-1 0,0 0,-2 5,3-7,-1-1,1 0,-1 0,1 0,-1 1,0-2,0 1,0 0,0 0,0-1,-1 1,1-1,0 1,-1-1,-3 1,-121 44,122-44,1 0,-1 0,1 0,0 0,-1 1,1-1,-4 4,8-6,0 0,0 0,0 1,0-1,0 0,0 0,0 0,0 0,0 0,0 0,0 0,0 1,-1-1,1 0,0 0,0 0,0 0,0 0,0 0,0 1,0-1,0 0,0 0,0 0,1 0,-1 0,0 0,0 0,0 1,0-1,0 0,0 0,0 0,0 0,0 0,0 0,0 0,0 0,0 1,1-1,-1 0,7 3,11 1,50 8,68 22,-92-19,0 0,63 34,-104-47,8 4,16 11,-25-15,1 0,0 0,-1 0,1 1,-1-1,1 1,-1 0,0 0,-1 0,3 4,-3-6,-1 1,0-1,1 1,-1-1,0 1,0-1,0 0,0 1,-1-1,1 1,0-1,0 1,-1-1,1 0,-1 1,1-1,-1 0,0 1,0-1,1 0,-1 0,0 1,0-1,0 0,-2 1,-3 4,-1 0,0-1,-8 5,8-5,-29 19,0-2,-47 21,59-32,1 0,-44 13,20-9,31-9,1-1,-1 0,0-2,-18 3,-51-6,60 0,8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6:53.96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0,'22'0,"0"2,-1 0,33 7,-40-5,1 0,-1 1,0 1,0 0,24 16,-29-16,15 15,-17-14,1 0,13 9,5-3,-19-10,0 0,10 7,-16-9,0 0,1 0,-1 0,0 0,0 0,0 0,-1 0,1 0,0 0,0 0,-1 1,1-1,0 0,-1 0,1 1,-1-1,0 0,1 1,-1-1,0 2,0-1,0 0,0 1,-1-1,1 0,-1 0,0 0,0 0,1 0,-1 0,0 0,-3 3,-1 3,-2-1,1 0,-1 0,-12 10,-4-1,-44 25,39-23,-48 39,58-42,10-8,0 2,0-1,1 1,0 1,0-1,-9 19,16-27,-1 0,1-1,-1 1,1 0,0 0,-1-1,1 1,0 0,-1 0,1 0,0 0,0 0,0-1,0 1,0 0,0 0,0 0,0 0,0 0,0 0,0-1,1 1,-1 0,0 0,1 0,-1 0,0-1,1 2,1-1,-1 0,1 0,-1 0,0-1,1 1,0 0,-1-1,1 1,-1-1,1 1,0-1,-1 0,1 0,2 0,19 1,0-2,0-1,41-9,11-1,-67 11,0-1,1 0,-1 0,14-6,-9 3,-11 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6:56.39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314 357,'0'-4,"-1"0,0 0,0 0,0 1,0-1,-1 0,0 1,-2-5,-5-11,5 11,0-1,0 1,-1 0,0 0,0 0,-1 1,0 0,-1 0,-10-9,-33-36,33 34,-36-32,33 32,16 13,-2 0,1 1,-9-7,5 6,0-1,1-1,0 1,-7-9,5 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23.63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144 1,'0'5,"-1"0,0 0,0 0,-2 7,-2 6,-10 44,1-11,-42 299,42-235,-14 279,24-290,3-86,1-6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24.73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1,'133'11,"-36"-1,468-3,-388-8,217 1,-378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0.99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1,'249'15,"-164"-8,55 8,219 53,-351-67,-1 1,0 1,0-1,0 1,0 0,6 5,-9-6,-1 1,0-1,0 1,0 0,-1 0,1 0,0 0,-1 1,0-1,0 1,0-1,2 6,6 16,-1 1,0 1,-2-1,4 34,-11-54,0 0,0 1,0-1,-1 0,0 1,0-1,-1 0,0 0,0 0,0 0,-1 0,1-1,-1 1,-1-1,1 1,-1-1,0 0,-7 7,0-2,0-1,-1 0,0 0,0-1,-1-1,0 0,-14 5,-12 5,-5 3,0-3,-72 19,63-23,31-7,-41 6,52-11,7-1,1 0,0 0,-1 1,1-1,0 1,-1 0,1 0,-6 2,9-3,0 0,0 0,0 1,0-1,0 0,0 0,0 0,0 0,0 0,0 0,0 0,0 0,0 0,0 0,0 0,0 0,0 0,0 1,0-1,0 0,0 0,0 0,0 0,0 0,0 0,0 0,0 0,0 0,0 0,0 0,0 1,0-1,0 0,0 0,0 0,0 0,0 0,0 0,0 0,0 0,0 0,0 0,0 0,0 0,0 0,0 0,1 1,-1-1,0 0,0 0,0 0,0 0,0 0,0 0,0 0,0 0,0 0,0 0,0 0,1 0,-1 0,0 0,12 5,0-1,0 0,0-1,1 0,13 1,3 1,167 23,-104-17,-88-10,1 0,0 0,0 0,-1 1,1-1,0 1,-1 0,0 1,5 2,0 1,-1 1,15 16,-18-17,0 0,0 0,0 0,-1 0,1 1,-2 0,1 0,-1 0,0 0,0 0,-1 1,0-1,-1 1,1 0,-1-1,-1 14,0-5,-2-1,0 1,-1-1,0 0,-1 0,-1 0,-1 0,0-1,-15 26,-7 4,-52 64,61-85,17-21,-3 6,0-1,-1 0,-1 0,1-1,-1 0,0 0,0 0,-14 7,-43 22,-28 11,78-40,0-1,-1 0,1-1,-29 3,-16-3,-61-5,40-1,37 2,5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01T19:13:42.70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716 120,'7'-2,"-8"-2,-10-6,-11-6,-2 2,0 0,-39-16,47 24,0 0,0 1,-1 1,0 1,1 0,-1 2,-20-1,19 3,-116 5,110-4,0 2,0 1,-35 11,41-9,-29 13,41-17,1 0,0 1,0-1,0 1,1 0,-1 0,1 0,0 1,-5 7,5-6,1 0,0 0,0 1,1 0,0-1,0 1,0 0,-1 11,2 5,1 30,1-26,-1-10,1-1,1 1,0-1,1 1,1-1,1 0,0 0,1-1,0 0,2 0,-1 0,14 18,-6-13,1-2,0 1,36 29,-43-40,1-1,0 0,1-1,0 0,0-1,0 0,0 0,1-1,22 4,21-2,1-3,85-6,-111 2,1-1,-1-2,32-7,-53 9,-1-1,0 1,-1-1,1-1,0 1,-1-1,0-1,0 1,0-1,-1-1,1 1,-1-1,0 0,-1 0,0-1,6-9,-6 7,0 0,-1 0,0-1,-1 0,0 0,2-18,-2 3,-1-40,-2 23,-3-73,1 104,2 11,0 0,0-1,0 1,0 0,0 0,0 0,0 0,0 0,0 0,0 0,-1 0,1 0,0 0,0 0,0 0,0 0,0 0,0 0,0 0,0 0,0 0,0 0,0 0,-1 0,1 0,0 0,0 0,0 0,0 0,0 0,0 0,0 0,0 0,0 0,0 0,0 0,-1 0,1 0,0 0,0 0,0 0,0 0,0 0,0 0,0 0,0 0,0 0,0 0,0 0,0 1,0-1,0 0,0 0,-2 2,1 1,0-1,0 0,0 1,1-1,-2 5,-22 207,19-149,-10 101,-16 249,39 86,-8-497,3 17,-3-21,0 1,0-1,0 1,0-1,0 1,0-1,0 1,0-1,1 1,-1-1,0 0,0 1,1-1,-1 1,0-1,1 0,-1 1,0-1,1 0,-1 1,0-1,1 0,-1 0,1 1,-1-1,0 0,1 0,-1 0,1 1,-1-1,1 0,-1 0,1 0,5-3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FF1B-951C-4DF9-A1EF-CFCC68A1A088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C17E-69DD-4F06-A663-ECBF72CB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7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09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39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2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C17E-69DD-4F06-A663-ECBF72CB85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02A1-AC37-4EC9-A5A3-0FEB806AF1A9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7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125F-8D89-461B-8077-B07443A9A95E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5AB4-5679-4947-B966-B759826A51B5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0C47-B259-427A-A753-926FB38AD6FE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D6CE-49FD-4C90-830B-32B3F6971C96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24A-DF6C-4D75-A3BB-03B8D902BEF7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4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DB9E-9F29-49CF-B257-18E88AEBF302}" type="datetime1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4DF-502C-4A3F-984B-69D047CAD2F6}" type="datetime1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5758-373B-458C-9BF1-75DFE76B46E5}" type="datetime1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14F-8F4C-4A92-9A49-20A197A3C7BB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2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91BE-A64B-4674-AFA0-5632C29B0FD1}" type="datetime1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7824-73BA-4658-A32D-29616EAEA39D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0853-C384-4919-8F9A-9CB57A0B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10.png"/><Relationship Id="rId13" Type="http://schemas.openxmlformats.org/officeDocument/2006/relationships/image" Target="../media/image160.png"/><Relationship Id="rId3" Type="http://schemas.openxmlformats.org/officeDocument/2006/relationships/image" Target="../media/image22.jpeg"/><Relationship Id="rId7" Type="http://schemas.openxmlformats.org/officeDocument/2006/relationships/image" Target="../media/image4710.png"/><Relationship Id="rId12" Type="http://schemas.openxmlformats.org/officeDocument/2006/relationships/customXml" Target="../ink/ink5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10.png"/><Relationship Id="rId11" Type="http://schemas.openxmlformats.org/officeDocument/2006/relationships/image" Target="../media/image3660.png"/><Relationship Id="rId5" Type="http://schemas.openxmlformats.org/officeDocument/2006/relationships/image" Target="../media/image4510.png"/><Relationship Id="rId10" Type="http://schemas.openxmlformats.org/officeDocument/2006/relationships/image" Target="../media/image511.png"/><Relationship Id="rId4" Type="http://schemas.openxmlformats.org/officeDocument/2006/relationships/image" Target="../media/image23.jpeg"/><Relationship Id="rId9" Type="http://schemas.openxmlformats.org/officeDocument/2006/relationships/image" Target="../media/image50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51.png"/><Relationship Id="rId3" Type="http://schemas.openxmlformats.org/officeDocument/2006/relationships/image" Target="../media/image22.jpeg"/><Relationship Id="rId7" Type="http://schemas.openxmlformats.org/officeDocument/2006/relationships/image" Target="../media/image369.png"/><Relationship Id="rId12" Type="http://schemas.openxmlformats.org/officeDocument/2006/relationships/customXml" Target="../ink/ink5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8.png"/><Relationship Id="rId11" Type="http://schemas.openxmlformats.org/officeDocument/2006/relationships/image" Target="../media/image170.png"/><Relationship Id="rId5" Type="http://schemas.openxmlformats.org/officeDocument/2006/relationships/image" Target="../media/image367.png"/><Relationship Id="rId10" Type="http://schemas.openxmlformats.org/officeDocument/2006/relationships/customXml" Target="../ink/ink53.xml"/><Relationship Id="rId4" Type="http://schemas.openxmlformats.org/officeDocument/2006/relationships/image" Target="../media/image23.jpeg"/><Relationship Id="rId9" Type="http://schemas.openxmlformats.org/officeDocument/2006/relationships/image" Target="../media/image3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10.png"/><Relationship Id="rId13" Type="http://schemas.openxmlformats.org/officeDocument/2006/relationships/image" Target="../media/image180.png"/><Relationship Id="rId3" Type="http://schemas.openxmlformats.org/officeDocument/2006/relationships/image" Target="../media/image22.jpeg"/><Relationship Id="rId7" Type="http://schemas.openxmlformats.org/officeDocument/2006/relationships/image" Target="../media/image4710.png"/><Relationship Id="rId12" Type="http://schemas.openxmlformats.org/officeDocument/2006/relationships/customXml" Target="../ink/ink5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10.png"/><Relationship Id="rId11" Type="http://schemas.openxmlformats.org/officeDocument/2006/relationships/image" Target="../media/image80.png"/><Relationship Id="rId5" Type="http://schemas.openxmlformats.org/officeDocument/2006/relationships/image" Target="../media/image4510.png"/><Relationship Id="rId10" Type="http://schemas.openxmlformats.org/officeDocument/2006/relationships/image" Target="../media/image511.png"/><Relationship Id="rId4" Type="http://schemas.openxmlformats.org/officeDocument/2006/relationships/image" Target="../media/image23.jpeg"/><Relationship Id="rId9" Type="http://schemas.openxmlformats.org/officeDocument/2006/relationships/image" Target="../media/image50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9.xml"/><Relationship Id="rId3" Type="http://schemas.openxmlformats.org/officeDocument/2006/relationships/image" Target="../media/image190.png"/><Relationship Id="rId7" Type="http://schemas.openxmlformats.org/officeDocument/2006/relationships/image" Target="../media/image53.png"/><Relationship Id="rId2" Type="http://schemas.openxmlformats.org/officeDocument/2006/relationships/customXml" Target="../ink/ink5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8.xml"/><Relationship Id="rId5" Type="http://schemas.openxmlformats.org/officeDocument/2006/relationships/image" Target="../media/image52.png"/><Relationship Id="rId4" Type="http://schemas.openxmlformats.org/officeDocument/2006/relationships/customXml" Target="../ink/ink57.xml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" Type="http://schemas.openxmlformats.org/officeDocument/2006/relationships/image" Target="../media/image5.png"/><Relationship Id="rId21" Type="http://schemas.openxmlformats.org/officeDocument/2006/relationships/image" Target="../media/image14.png"/><Relationship Id="rId34" Type="http://schemas.openxmlformats.org/officeDocument/2006/relationships/customXml" Target="../ink/ink19.xml"/><Relationship Id="rId7" Type="http://schemas.openxmlformats.org/officeDocument/2006/relationships/image" Target="../media/image7.png"/><Relationship Id="rId12" Type="http://schemas.openxmlformats.org/officeDocument/2006/relationships/customXml" Target="../ink/ink8.xml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33" Type="http://schemas.openxmlformats.org/officeDocument/2006/relationships/image" Target="../media/image20.png"/><Relationship Id="rId2" Type="http://schemas.openxmlformats.org/officeDocument/2006/relationships/customXml" Target="../ink/ink3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9.png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openxmlformats.org/officeDocument/2006/relationships/customXml" Target="../ink/ink16.xml"/><Relationship Id="rId10" Type="http://schemas.openxmlformats.org/officeDocument/2006/relationships/customXml" Target="../ink/ink7.xml"/><Relationship Id="rId19" Type="http://schemas.openxmlformats.org/officeDocument/2006/relationships/image" Target="../media/image13.png"/><Relationship Id="rId31" Type="http://schemas.openxmlformats.org/officeDocument/2006/relationships/image" Target="../media/image19.png"/><Relationship Id="rId4" Type="http://schemas.openxmlformats.org/officeDocument/2006/relationships/customXml" Target="../ink/ink4.xml"/><Relationship Id="rId9" Type="http://schemas.openxmlformats.org/officeDocument/2006/relationships/image" Target="../media/image8.png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17.png"/><Relationship Id="rId30" Type="http://schemas.openxmlformats.org/officeDocument/2006/relationships/customXml" Target="../ink/ink17.xml"/><Relationship Id="rId35" Type="http://schemas.openxmlformats.org/officeDocument/2006/relationships/image" Target="../media/image21.png"/><Relationship Id="rId8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customXml" Target="../ink/ink20.xml"/><Relationship Id="rId4" Type="http://schemas.openxmlformats.org/officeDocument/2006/relationships/image" Target="../media/image36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png"/><Relationship Id="rId13" Type="http://schemas.openxmlformats.org/officeDocument/2006/relationships/customXml" Target="../ink/ink23.xml"/><Relationship Id="rId18" Type="http://schemas.openxmlformats.org/officeDocument/2006/relationships/image" Target="../media/image27.png"/><Relationship Id="rId26" Type="http://schemas.openxmlformats.org/officeDocument/2006/relationships/image" Target="../media/image31.png"/><Relationship Id="rId3" Type="http://schemas.openxmlformats.org/officeDocument/2006/relationships/image" Target="../media/image23.jpeg"/><Relationship Id="rId21" Type="http://schemas.openxmlformats.org/officeDocument/2006/relationships/customXml" Target="../ink/ink27.xml"/><Relationship Id="rId7" Type="http://schemas.openxmlformats.org/officeDocument/2006/relationships/image" Target="../media/image250.png"/><Relationship Id="rId12" Type="http://schemas.openxmlformats.org/officeDocument/2006/relationships/image" Target="../media/image24.png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2" Type="http://schemas.openxmlformats.org/officeDocument/2006/relationships/image" Target="../media/image22.jpe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customXml" Target="../ink/ink22.xml"/><Relationship Id="rId24" Type="http://schemas.openxmlformats.org/officeDocument/2006/relationships/image" Target="../media/image30.png"/><Relationship Id="rId5" Type="http://schemas.openxmlformats.org/officeDocument/2006/relationships/image" Target="../media/image175.png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28" Type="http://schemas.openxmlformats.org/officeDocument/2006/relationships/image" Target="../media/image32.png"/><Relationship Id="rId10" Type="http://schemas.openxmlformats.org/officeDocument/2006/relationships/image" Target="../media/image90.png"/><Relationship Id="rId19" Type="http://schemas.openxmlformats.org/officeDocument/2006/relationships/customXml" Target="../ink/ink26.xml"/><Relationship Id="rId4" Type="http://schemas.openxmlformats.org/officeDocument/2006/relationships/image" Target="../media/image510.png"/><Relationship Id="rId9" Type="http://schemas.openxmlformats.org/officeDocument/2006/relationships/customXml" Target="../ink/ink21.xml"/><Relationship Id="rId14" Type="http://schemas.openxmlformats.org/officeDocument/2006/relationships/image" Target="../media/image25.png"/><Relationship Id="rId22" Type="http://schemas.openxmlformats.org/officeDocument/2006/relationships/image" Target="../media/image29.png"/><Relationship Id="rId27" Type="http://schemas.openxmlformats.org/officeDocument/2006/relationships/customXml" Target="../ink/ink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customXml" Target="../ink/ink35.xml"/><Relationship Id="rId3" Type="http://schemas.openxmlformats.org/officeDocument/2006/relationships/image" Target="../media/image33.png"/><Relationship Id="rId7" Type="http://schemas.openxmlformats.org/officeDocument/2006/relationships/customXml" Target="../ink/ink32.xml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customXml" Target="../ink/ink34.xml"/><Relationship Id="rId5" Type="http://schemas.openxmlformats.org/officeDocument/2006/relationships/customXml" Target="../ink/ink31.xml"/><Relationship Id="rId10" Type="http://schemas.openxmlformats.org/officeDocument/2006/relationships/image" Target="../media/image35.png"/><Relationship Id="rId4" Type="http://schemas.openxmlformats.org/officeDocument/2006/relationships/image" Target="../media/image4010.png"/><Relationship Id="rId9" Type="http://schemas.openxmlformats.org/officeDocument/2006/relationships/customXml" Target="../ink/ink33.xml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3" Type="http://schemas.openxmlformats.org/officeDocument/2006/relationships/image" Target="../media/image33.png"/><Relationship Id="rId7" Type="http://schemas.openxmlformats.org/officeDocument/2006/relationships/image" Target="../media/image13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0.png"/><Relationship Id="rId5" Type="http://schemas.openxmlformats.org/officeDocument/2006/relationships/image" Target="../media/image1110.png"/><Relationship Id="rId4" Type="http://schemas.openxmlformats.org/officeDocument/2006/relationships/image" Target="../media/image1010.png"/><Relationship Id="rId9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png"/><Relationship Id="rId18" Type="http://schemas.openxmlformats.org/officeDocument/2006/relationships/customXml" Target="../ink/ink41.xml"/><Relationship Id="rId26" Type="http://schemas.openxmlformats.org/officeDocument/2006/relationships/customXml" Target="../ink/ink45.xml"/><Relationship Id="rId3" Type="http://schemas.openxmlformats.org/officeDocument/2006/relationships/image" Target="../media/image60.png"/><Relationship Id="rId21" Type="http://schemas.openxmlformats.org/officeDocument/2006/relationships/image" Target="../media/image42.png"/><Relationship Id="rId34" Type="http://schemas.openxmlformats.org/officeDocument/2006/relationships/customXml" Target="../ink/ink49.xml"/><Relationship Id="rId7" Type="http://schemas.openxmlformats.org/officeDocument/2006/relationships/image" Target="../media/image4610.png"/><Relationship Id="rId12" Type="http://schemas.openxmlformats.org/officeDocument/2006/relationships/customXml" Target="../ink/ink38.xml"/><Relationship Id="rId17" Type="http://schemas.openxmlformats.org/officeDocument/2006/relationships/image" Target="../media/image40.png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40.xml"/><Relationship Id="rId20" Type="http://schemas.openxmlformats.org/officeDocument/2006/relationships/customXml" Target="../ink/ink42.xml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10.png"/><Relationship Id="rId11" Type="http://schemas.openxmlformats.org/officeDocument/2006/relationships/image" Target="../media/image130.png"/><Relationship Id="rId24" Type="http://schemas.openxmlformats.org/officeDocument/2006/relationships/customXml" Target="../ink/ink44.xml"/><Relationship Id="rId32" Type="http://schemas.openxmlformats.org/officeDocument/2006/relationships/customXml" Target="../ink/ink48.xml"/><Relationship Id="rId5" Type="http://schemas.openxmlformats.org/officeDocument/2006/relationships/image" Target="../media/image23.jpeg"/><Relationship Id="rId15" Type="http://schemas.openxmlformats.org/officeDocument/2006/relationships/image" Target="../media/image39.png"/><Relationship Id="rId23" Type="http://schemas.openxmlformats.org/officeDocument/2006/relationships/image" Target="../media/image43.png"/><Relationship Id="rId28" Type="http://schemas.openxmlformats.org/officeDocument/2006/relationships/customXml" Target="../ink/ink46.xml"/><Relationship Id="rId10" Type="http://schemas.openxmlformats.org/officeDocument/2006/relationships/customXml" Target="../ink/ink37.xml"/><Relationship Id="rId19" Type="http://schemas.openxmlformats.org/officeDocument/2006/relationships/image" Target="../media/image41.png"/><Relationship Id="rId31" Type="http://schemas.openxmlformats.org/officeDocument/2006/relationships/image" Target="../media/image47.png"/><Relationship Id="rId4" Type="http://schemas.openxmlformats.org/officeDocument/2006/relationships/image" Target="../media/image22.jpeg"/><Relationship Id="rId9" Type="http://schemas.openxmlformats.org/officeDocument/2006/relationships/image" Target="../media/image366.png"/><Relationship Id="rId14" Type="http://schemas.openxmlformats.org/officeDocument/2006/relationships/customXml" Target="../ink/ink39.xml"/><Relationship Id="rId22" Type="http://schemas.openxmlformats.org/officeDocument/2006/relationships/customXml" Target="../ink/ink43.xml"/><Relationship Id="rId27" Type="http://schemas.openxmlformats.org/officeDocument/2006/relationships/image" Target="../media/image45.png"/><Relationship Id="rId30" Type="http://schemas.openxmlformats.org/officeDocument/2006/relationships/customXml" Target="../ink/ink47.xml"/><Relationship Id="rId35" Type="http://schemas.openxmlformats.org/officeDocument/2006/relationships/image" Target="../media/image49.png"/><Relationship Id="rId8" Type="http://schemas.openxmlformats.org/officeDocument/2006/relationships/image" Target="../media/image47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10.png"/><Relationship Id="rId3" Type="http://schemas.openxmlformats.org/officeDocument/2006/relationships/image" Target="../media/image22.jpeg"/><Relationship Id="rId21" Type="http://schemas.openxmlformats.org/officeDocument/2006/relationships/image" Target="../media/image419.png"/><Relationship Id="rId7" Type="http://schemas.openxmlformats.org/officeDocument/2006/relationships/image" Target="../media/image4710.png"/><Relationship Id="rId12" Type="http://schemas.openxmlformats.org/officeDocument/2006/relationships/customXml" Target="../ink/ink5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10.png"/><Relationship Id="rId11" Type="http://schemas.openxmlformats.org/officeDocument/2006/relationships/image" Target="../media/image520.png"/><Relationship Id="rId24" Type="http://schemas.openxmlformats.org/officeDocument/2006/relationships/image" Target="../media/image150.png"/><Relationship Id="rId5" Type="http://schemas.openxmlformats.org/officeDocument/2006/relationships/image" Target="../media/image4510.png"/><Relationship Id="rId23" Type="http://schemas.openxmlformats.org/officeDocument/2006/relationships/customXml" Target="../ink/ink51.xml"/><Relationship Id="rId10" Type="http://schemas.openxmlformats.org/officeDocument/2006/relationships/image" Target="../media/image511.png"/><Relationship Id="rId4" Type="http://schemas.openxmlformats.org/officeDocument/2006/relationships/image" Target="../media/image23.jpeg"/><Relationship Id="rId9" Type="http://schemas.openxmlformats.org/officeDocument/2006/relationships/image" Target="../media/image501.png"/><Relationship Id="rId22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1DC0-578F-419C-8E73-20ABFF70C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943" y="-245717"/>
            <a:ext cx="9144000" cy="1287462"/>
          </a:xfrm>
        </p:spPr>
        <p:txBody>
          <a:bodyPr/>
          <a:lstStyle/>
          <a:p>
            <a:r>
              <a:rPr lang="en-US" dirty="0"/>
              <a:t>2 Body Equation of Motion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B5A49-156F-4931-ABC3-69AEE4B9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Image result for 2 body equation of motion for orbits image">
            <a:extLst>
              <a:ext uri="{FF2B5EF4-FFF2-40B4-BE49-F238E27FC236}">
                <a16:creationId xmlns:a16="http://schemas.microsoft.com/office/drawing/2014/main" id="{12DA1341-2D81-4BA9-83BA-8CE9591A2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43" y="3815831"/>
            <a:ext cx="42957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2 body equation of motion for orbits image">
            <a:extLst>
              <a:ext uri="{FF2B5EF4-FFF2-40B4-BE49-F238E27FC236}">
                <a16:creationId xmlns:a16="http://schemas.microsoft.com/office/drawing/2014/main" id="{080C5A10-65AD-41D7-B0F7-8F30BDAB4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" y="2671763"/>
            <a:ext cx="39624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F8750F-87E9-4D09-97F2-363F3639B16E}"/>
              </a:ext>
            </a:extLst>
          </p:cNvPr>
          <p:cNvSpPr txBox="1"/>
          <p:nvPr/>
        </p:nvSpPr>
        <p:spPr>
          <a:xfrm>
            <a:off x="4508436" y="1159410"/>
            <a:ext cx="3557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Body Equation of Motion (EOM)</a:t>
            </a:r>
          </a:p>
          <a:p>
            <a:r>
              <a:rPr lang="en-US" dirty="0"/>
              <a:t>Solution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F6014F-7E47-47E3-B71F-70E5C6476720}"/>
              </a:ext>
            </a:extLst>
          </p:cNvPr>
          <p:cNvSpPr txBox="1"/>
          <p:nvPr/>
        </p:nvSpPr>
        <p:spPr>
          <a:xfrm>
            <a:off x="4443415" y="2124210"/>
            <a:ext cx="436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55A0D0D-D3F3-449A-8562-CBE3E5DD2E59}"/>
                  </a:ext>
                </a:extLst>
              </p14:cNvPr>
              <p14:cNvContentPartPr/>
              <p14:nvPr/>
            </p14:nvContentPartPr>
            <p14:xfrm>
              <a:off x="4130640" y="1050840"/>
              <a:ext cx="4137480" cy="965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55A0D0D-D3F3-449A-8562-CBE3E5DD2E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21280" y="1041480"/>
                <a:ext cx="4156200" cy="9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868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SOLUTION TO 2 BODY EOM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377" y="2929328"/>
            <a:ext cx="665245" cy="6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atellit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44" y="1296163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095756" y="1627633"/>
            <a:ext cx="6915912" cy="326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53712" y="1627633"/>
            <a:ext cx="1542288" cy="1632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>
            <a:off x="3011424" y="1627633"/>
            <a:ext cx="154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73055" y="3643426"/>
            <a:ext cx="111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9608" y="359161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>
            <a:off x="3477006" y="1627633"/>
            <a:ext cx="1076706" cy="5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75279" y="167946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5999" y="3260472"/>
            <a:ext cx="2840356" cy="20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065770" y="3186577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perigee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646" y="291126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apogee</a:t>
            </a:r>
          </a:p>
        </p:txBody>
      </p:sp>
      <p:sp>
        <p:nvSpPr>
          <p:cNvPr id="28" name="Arc 27"/>
          <p:cNvSpPr/>
          <p:nvPr/>
        </p:nvSpPr>
        <p:spPr>
          <a:xfrm>
            <a:off x="4283397" y="2614901"/>
            <a:ext cx="2924741" cy="1397857"/>
          </a:xfrm>
          <a:prstGeom prst="arc">
            <a:avLst>
              <a:gd name="adj1" fmla="val 16200000"/>
              <a:gd name="adj2" fmla="val 21300024"/>
            </a:avLst>
          </a:prstGeom>
          <a:ln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8524" y="2378575"/>
            <a:ext cx="140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ν</a:t>
            </a:r>
            <a:endParaRPr lang="en-US" i="1" dirty="0"/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95756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86700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95756" y="5075872"/>
            <a:ext cx="6790944" cy="682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2831" y="5073769"/>
            <a:ext cx="115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95755" y="5548348"/>
            <a:ext cx="0" cy="53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95755" y="5814694"/>
            <a:ext cx="50002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86700" y="5535299"/>
            <a:ext cx="0" cy="48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95999" y="5548348"/>
            <a:ext cx="0" cy="469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5999" y="5814694"/>
            <a:ext cx="1790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blipFill rotWithShape="0"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4491228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5999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491228" y="6332907"/>
            <a:ext cx="16047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84840" y="6278441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80576" y="1627633"/>
                <a:ext cx="2649865" cy="485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ф</a:t>
                </a:r>
                <a:r>
                  <a:rPr lang="en-US" dirty="0"/>
                  <a:t> = flight path angle</a:t>
                </a:r>
              </a:p>
              <a:p>
                <a:r>
                  <a:rPr lang="en-US" dirty="0"/>
                  <a:t>    + outward bound  </a:t>
                </a:r>
              </a:p>
              <a:p>
                <a:r>
                  <a:rPr lang="en-US" dirty="0"/>
                  <a:t>       (perigee to apogee)</a:t>
                </a:r>
              </a:p>
              <a:p>
                <a:r>
                  <a:rPr lang="en-US" dirty="0"/>
                  <a:t>    - Inbound (apogee to</a:t>
                </a:r>
              </a:p>
              <a:p>
                <a:r>
                  <a:rPr lang="en-US" dirty="0"/>
                  <a:t>       perigee)</a:t>
                </a:r>
              </a:p>
              <a:p>
                <a:endParaRPr lang="en-US" dirty="0"/>
              </a:p>
              <a:p>
                <a:r>
                  <a:rPr lang="en-US" dirty="0"/>
                  <a:t>e = eccentricity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circle: e = 0</a:t>
                </a:r>
              </a:p>
              <a:p>
                <a:r>
                  <a:rPr lang="en-US" dirty="0"/>
                  <a:t>   ellipse 0 &lt; e &lt; 1</a:t>
                </a:r>
              </a:p>
              <a:p>
                <a:r>
                  <a:rPr lang="en-US" dirty="0"/>
                  <a:t>   parabola e = 1</a:t>
                </a:r>
              </a:p>
              <a:p>
                <a:r>
                  <a:rPr lang="en-US" dirty="0"/>
                  <a:t>   hyperbola e &gt; 1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0576" y="1627633"/>
                <a:ext cx="2649865" cy="4850174"/>
              </a:xfrm>
              <a:prstGeom prst="rect">
                <a:avLst/>
              </a:prstGeom>
              <a:blipFill>
                <a:blip r:embed="rId11"/>
                <a:stretch>
                  <a:fillRect l="-1839" t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D33F078-28AA-4224-854D-FD6D97A963CF}"/>
                  </a:ext>
                </a:extLst>
              </p14:cNvPr>
              <p14:cNvContentPartPr/>
              <p14:nvPr/>
            </p14:nvContentPartPr>
            <p14:xfrm>
              <a:off x="2994120" y="2603520"/>
              <a:ext cx="8474400" cy="3216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D33F078-28AA-4224-854D-FD6D97A963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84760" y="2594160"/>
                <a:ext cx="8493120" cy="323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443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0" y="-30609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	SOLUTION TO 2 BODY EOM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377" y="2929328"/>
            <a:ext cx="665245" cy="6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atellit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44" y="1296163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095756" y="1627633"/>
            <a:ext cx="6915912" cy="326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53712" y="1627633"/>
            <a:ext cx="1542288" cy="1632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>
            <a:off x="3011424" y="1627633"/>
            <a:ext cx="154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73055" y="3643426"/>
            <a:ext cx="111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9608" y="359161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>
            <a:off x="3477006" y="1627633"/>
            <a:ext cx="1076706" cy="5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75279" y="167946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5999" y="3260472"/>
            <a:ext cx="2840356" cy="20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8833" y="2879925"/>
            <a:ext cx="32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65770" y="3186577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perigee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646" y="291126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apogee</a:t>
            </a:r>
          </a:p>
        </p:txBody>
      </p:sp>
      <p:sp>
        <p:nvSpPr>
          <p:cNvPr id="28" name="Arc 27"/>
          <p:cNvSpPr/>
          <p:nvPr/>
        </p:nvSpPr>
        <p:spPr>
          <a:xfrm>
            <a:off x="4283397" y="2614901"/>
            <a:ext cx="2924741" cy="1397857"/>
          </a:xfrm>
          <a:prstGeom prst="arc">
            <a:avLst>
              <a:gd name="adj1" fmla="val 16200000"/>
              <a:gd name="adj2" fmla="val 21300024"/>
            </a:avLst>
          </a:prstGeom>
          <a:ln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8524" y="2378575"/>
            <a:ext cx="140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95756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86700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95756" y="5075872"/>
            <a:ext cx="6790944" cy="682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2831" y="5073769"/>
            <a:ext cx="115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95755" y="5548348"/>
            <a:ext cx="0" cy="53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95755" y="5814694"/>
            <a:ext cx="50002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86700" y="5535299"/>
            <a:ext cx="0" cy="48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95999" y="5548348"/>
            <a:ext cx="0" cy="469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5999" y="5814694"/>
            <a:ext cx="1790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blipFill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383520" y="1864131"/>
            <a:ext cx="2649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ф</a:t>
            </a:r>
            <a:r>
              <a:rPr lang="en-US" dirty="0"/>
              <a:t> = flight path angle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ACBD83-DF46-48F6-B9DB-0DDF551B5667}"/>
              </a:ext>
            </a:extLst>
          </p:cNvPr>
          <p:cNvCxnSpPr/>
          <p:nvPr/>
        </p:nvCxnSpPr>
        <p:spPr>
          <a:xfrm flipH="1" flipV="1">
            <a:off x="6085462" y="1330590"/>
            <a:ext cx="10536" cy="1929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1E8AA99-FA32-489A-B55D-7D0B6234874B}"/>
              </a:ext>
            </a:extLst>
          </p:cNvPr>
          <p:cNvSpPr txBox="1"/>
          <p:nvPr/>
        </p:nvSpPr>
        <p:spPr>
          <a:xfrm>
            <a:off x="6137270" y="1239621"/>
            <a:ext cx="32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25F4DB-A810-4AEE-B46B-F2ABBF30981D}"/>
                  </a:ext>
                </a:extLst>
              </p14:cNvPr>
              <p14:cNvContentPartPr/>
              <p14:nvPr/>
            </p14:nvContentPartPr>
            <p14:xfrm>
              <a:off x="6130800" y="2228760"/>
              <a:ext cx="6059520" cy="4443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25F4DB-A810-4AEE-B46B-F2ABBF30981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21440" y="2219400"/>
                <a:ext cx="6078240" cy="446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79338DC-5AF1-49BF-BA9A-B20C0B7F7F95}"/>
                  </a:ext>
                </a:extLst>
              </p14:cNvPr>
              <p14:cNvContentPartPr/>
              <p14:nvPr/>
            </p14:nvContentPartPr>
            <p14:xfrm>
              <a:off x="8658301" y="3602645"/>
              <a:ext cx="389880" cy="2790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79338DC-5AF1-49BF-BA9A-B20C0B7F7F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53981" y="3598325"/>
                <a:ext cx="398520" cy="28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715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SOLUTION TO 2 BODY EOM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377" y="2929328"/>
            <a:ext cx="665245" cy="6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atellit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44" y="1296163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095756" y="1627633"/>
            <a:ext cx="6915912" cy="326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53712" y="1627633"/>
            <a:ext cx="1542288" cy="1632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>
            <a:off x="3011424" y="1627633"/>
            <a:ext cx="154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73055" y="3643426"/>
            <a:ext cx="111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9608" y="359161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>
            <a:off x="3477006" y="1627633"/>
            <a:ext cx="1076706" cy="5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75279" y="167946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5999" y="3260472"/>
            <a:ext cx="2840356" cy="20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065770" y="3186577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perigee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646" y="291126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apogee</a:t>
            </a:r>
          </a:p>
        </p:txBody>
      </p:sp>
      <p:sp>
        <p:nvSpPr>
          <p:cNvPr id="28" name="Arc 27"/>
          <p:cNvSpPr/>
          <p:nvPr/>
        </p:nvSpPr>
        <p:spPr>
          <a:xfrm>
            <a:off x="4283397" y="2614901"/>
            <a:ext cx="2924741" cy="1397857"/>
          </a:xfrm>
          <a:prstGeom prst="arc">
            <a:avLst>
              <a:gd name="adj1" fmla="val 16200000"/>
              <a:gd name="adj2" fmla="val 21300024"/>
            </a:avLst>
          </a:prstGeom>
          <a:ln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8524" y="2378575"/>
            <a:ext cx="140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ν</a:t>
            </a:r>
            <a:endParaRPr lang="en-US" i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95756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86700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95756" y="5075872"/>
            <a:ext cx="6790944" cy="682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2831" y="5073769"/>
            <a:ext cx="115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95755" y="5548348"/>
            <a:ext cx="0" cy="53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95755" y="5814694"/>
            <a:ext cx="50002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86700" y="5535299"/>
            <a:ext cx="0" cy="48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95999" y="5548348"/>
            <a:ext cx="0" cy="469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5999" y="5814694"/>
            <a:ext cx="1790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blipFill rotWithShape="0"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4491228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5999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491228" y="6332907"/>
            <a:ext cx="16047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84840" y="6278441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69516" y="1627633"/>
                <a:ext cx="2649865" cy="4886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 = distance between foci</a:t>
                </a:r>
              </a:p>
              <a:p>
                <a:r>
                  <a:rPr lang="en-US" dirty="0"/>
                  <a:t>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𝑎𝑒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𝑎𝑒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ae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516" y="1627633"/>
                <a:ext cx="2649865" cy="4886979"/>
              </a:xfrm>
              <a:prstGeom prst="rect">
                <a:avLst/>
              </a:prstGeom>
              <a:blipFill>
                <a:blip r:embed="rId11"/>
                <a:stretch>
                  <a:fillRect l="-1839" t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F12BA5-4A5C-4E5D-8443-074E3E873E7C}"/>
                  </a:ext>
                </a:extLst>
              </p14:cNvPr>
              <p14:cNvContentPartPr/>
              <p14:nvPr/>
            </p14:nvContentPartPr>
            <p14:xfrm>
              <a:off x="9420840" y="4391640"/>
              <a:ext cx="2261160" cy="1982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F12BA5-4A5C-4E5D-8443-074E3E873E7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11480" y="4382280"/>
                <a:ext cx="2279880" cy="20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213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0C6F4-B78F-44F2-AE9E-932D6EFD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ED5222-C637-49CA-AE04-1888F3DE4C3D}"/>
                  </a:ext>
                </a:extLst>
              </p14:cNvPr>
              <p14:cNvContentPartPr/>
              <p14:nvPr/>
            </p14:nvContentPartPr>
            <p14:xfrm>
              <a:off x="780480" y="603000"/>
              <a:ext cx="9948240" cy="6239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ED5222-C637-49CA-AE04-1888F3DE4C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1120" y="524520"/>
                <a:ext cx="9966960" cy="63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CA9C19-6682-462B-9673-2CEDDFEC6493}"/>
                  </a:ext>
                </a:extLst>
              </p14:cNvPr>
              <p14:cNvContentPartPr/>
              <p14:nvPr/>
            </p14:nvContentPartPr>
            <p14:xfrm>
              <a:off x="6656341" y="2547683"/>
              <a:ext cx="214560" cy="274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CA9C19-6682-462B-9673-2CEDDFEC64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52021" y="2543363"/>
                <a:ext cx="22320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DD3CC27-220F-4F33-B586-F02CF1C3BB30}"/>
                  </a:ext>
                </a:extLst>
              </p14:cNvPr>
              <p14:cNvContentPartPr/>
              <p14:nvPr/>
            </p14:nvContentPartPr>
            <p14:xfrm>
              <a:off x="8359861" y="3186323"/>
              <a:ext cx="133560" cy="182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DD3CC27-220F-4F33-B586-F02CF1C3BB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55541" y="3182003"/>
                <a:ext cx="1422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BB33A45-965E-4C6E-AF0D-DE1F4FC5E751}"/>
                  </a:ext>
                </a:extLst>
              </p14:cNvPr>
              <p14:cNvContentPartPr/>
              <p14:nvPr/>
            </p14:nvContentPartPr>
            <p14:xfrm>
              <a:off x="6035341" y="3542723"/>
              <a:ext cx="113040" cy="128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BB33A45-965E-4C6E-AF0D-DE1F4FC5E7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31021" y="3538403"/>
                <a:ext cx="121680" cy="13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253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BB05-FC6E-400D-9164-509F237FD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75BD5F-F61D-4FFE-BA8A-0E94ACF9D02D}"/>
                  </a:ext>
                </a:extLst>
              </p14:cNvPr>
              <p14:cNvContentPartPr/>
              <p14:nvPr/>
            </p14:nvContentPartPr>
            <p14:xfrm>
              <a:off x="295200" y="444600"/>
              <a:ext cx="11814480" cy="641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75BD5F-F61D-4FFE-BA8A-0E94ACF9D0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840" y="435240"/>
                <a:ext cx="11833200" cy="642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167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C66B8-903F-4ACB-8323-26579A23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50B4D0-381F-49BD-B796-5FEEB4F056A5}"/>
                  </a:ext>
                </a:extLst>
              </p14:cNvPr>
              <p14:cNvContentPartPr/>
              <p14:nvPr/>
            </p14:nvContentPartPr>
            <p14:xfrm>
              <a:off x="1298880" y="740880"/>
              <a:ext cx="9134280" cy="505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50B4D0-381F-49BD-B796-5FEEB4F056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2120" y="731520"/>
                <a:ext cx="9410400" cy="507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31882D6C-AB47-466B-9165-1B761D823019}"/>
              </a:ext>
            </a:extLst>
          </p:cNvPr>
          <p:cNvGrpSpPr/>
          <p:nvPr/>
        </p:nvGrpSpPr>
        <p:grpSpPr>
          <a:xfrm>
            <a:off x="965101" y="4848803"/>
            <a:ext cx="1552320" cy="1035000"/>
            <a:chOff x="965101" y="4848803"/>
            <a:chExt cx="1552320" cy="103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8F09DB5-F883-48AA-8F4A-D110B3D6CECE}"/>
                    </a:ext>
                  </a:extLst>
                </p14:cNvPr>
                <p14:cNvContentPartPr/>
                <p14:nvPr/>
              </p14:nvContentPartPr>
              <p14:xfrm>
                <a:off x="965101" y="4848803"/>
                <a:ext cx="1014480" cy="7725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8F09DB5-F883-48AA-8F4A-D110B3D6CEC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60781" y="4844483"/>
                  <a:ext cx="1023120" cy="78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590990B-CD18-44F4-A385-7C22E41DF1AD}"/>
                    </a:ext>
                  </a:extLst>
                </p14:cNvPr>
                <p14:cNvContentPartPr/>
                <p14:nvPr/>
              </p14:nvContentPartPr>
              <p14:xfrm>
                <a:off x="1991461" y="5429843"/>
                <a:ext cx="496080" cy="4356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590990B-CD18-44F4-A385-7C22E41DF1A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987141" y="5425523"/>
                  <a:ext cx="50472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17FBB50-59C8-40A4-950C-CC71ABE97875}"/>
                    </a:ext>
                  </a:extLst>
                </p14:cNvPr>
                <p14:cNvContentPartPr/>
                <p14:nvPr/>
              </p14:nvContentPartPr>
              <p14:xfrm>
                <a:off x="2196661" y="5467283"/>
                <a:ext cx="52200" cy="416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17FBB50-59C8-40A4-950C-CC71ABE9787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92341" y="5462963"/>
                  <a:ext cx="60840" cy="42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9F19DC4-1B22-4435-ADD4-73D24651C914}"/>
                    </a:ext>
                  </a:extLst>
                </p14:cNvPr>
                <p14:cNvContentPartPr/>
                <p14:nvPr/>
              </p14:nvContentPartPr>
              <p14:xfrm>
                <a:off x="2019541" y="5630363"/>
                <a:ext cx="497880" cy="10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9F19DC4-1B22-4435-ADD4-73D24651C91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15221" y="5626043"/>
                  <a:ext cx="506520" cy="1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02FFC9-9990-44D4-B7F7-878482273356}"/>
              </a:ext>
            </a:extLst>
          </p:cNvPr>
          <p:cNvGrpSpPr/>
          <p:nvPr/>
        </p:nvGrpSpPr>
        <p:grpSpPr>
          <a:xfrm>
            <a:off x="5154781" y="4967243"/>
            <a:ext cx="3485160" cy="707400"/>
            <a:chOff x="5154781" y="4967243"/>
            <a:chExt cx="3485160" cy="70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83FC3D3-DE4B-452C-B348-B2F7E8FB179E}"/>
                    </a:ext>
                  </a:extLst>
                </p14:cNvPr>
                <p14:cNvContentPartPr/>
                <p14:nvPr/>
              </p14:nvContentPartPr>
              <p14:xfrm>
                <a:off x="5154781" y="4972643"/>
                <a:ext cx="349920" cy="5194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83FC3D3-DE4B-452C-B348-B2F7E8FB179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150461" y="4968323"/>
                  <a:ext cx="358560" cy="52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97D42C0-4369-4F69-8748-29005D77E99A}"/>
                    </a:ext>
                  </a:extLst>
                </p14:cNvPr>
                <p14:cNvContentPartPr/>
                <p14:nvPr/>
              </p14:nvContentPartPr>
              <p14:xfrm>
                <a:off x="5554741" y="4967243"/>
                <a:ext cx="310320" cy="5929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97D42C0-4369-4F69-8748-29005D77E99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550421" y="4962923"/>
                  <a:ext cx="318960" cy="60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CB4BD9C-B96B-4100-B22B-6FC3F6673EB0}"/>
                    </a:ext>
                  </a:extLst>
                </p14:cNvPr>
                <p14:cNvContentPartPr/>
                <p14:nvPr/>
              </p14:nvContentPartPr>
              <p14:xfrm>
                <a:off x="6073141" y="4999643"/>
                <a:ext cx="389880" cy="675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CB4BD9C-B96B-4100-B22B-6FC3F6673EB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068821" y="4995323"/>
                  <a:ext cx="398520" cy="68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CC4D2AB-DCA5-454D-9134-E12E2FC6FCD6}"/>
                    </a:ext>
                  </a:extLst>
                </p14:cNvPr>
                <p14:cNvContentPartPr/>
                <p14:nvPr/>
              </p14:nvContentPartPr>
              <p14:xfrm>
                <a:off x="6519181" y="5036003"/>
                <a:ext cx="423000" cy="5904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CC4D2AB-DCA5-454D-9134-E12E2FC6FCD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514861" y="5031683"/>
                  <a:ext cx="431640" cy="59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3EBF139-6E69-4BAA-A87E-0CB62A2CF333}"/>
                    </a:ext>
                  </a:extLst>
                </p14:cNvPr>
                <p14:cNvContentPartPr/>
                <p14:nvPr/>
              </p14:nvContentPartPr>
              <p14:xfrm>
                <a:off x="6972781" y="5131763"/>
                <a:ext cx="362880" cy="3927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3EBF139-6E69-4BAA-A87E-0CB62A2CF33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968461" y="5127443"/>
                  <a:ext cx="37152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E95DF6C-901C-473A-9E17-F31A16A36C96}"/>
                    </a:ext>
                  </a:extLst>
                </p14:cNvPr>
                <p14:cNvContentPartPr/>
                <p14:nvPr/>
              </p14:nvContentPartPr>
              <p14:xfrm>
                <a:off x="7350781" y="5185403"/>
                <a:ext cx="254160" cy="3247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E95DF6C-901C-473A-9E17-F31A16A36C9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346461" y="5181083"/>
                  <a:ext cx="26280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405E729-1DE5-4F64-9E22-912CA733198C}"/>
                    </a:ext>
                  </a:extLst>
                </p14:cNvPr>
                <p14:cNvContentPartPr/>
                <p14:nvPr/>
              </p14:nvContentPartPr>
              <p14:xfrm>
                <a:off x="7775941" y="5470883"/>
                <a:ext cx="27720" cy="529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405E729-1DE5-4F64-9E22-912CA733198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771621" y="5466563"/>
                  <a:ext cx="3636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D22A69E-DB2E-4530-A4B6-EBE778D859ED}"/>
                    </a:ext>
                  </a:extLst>
                </p14:cNvPr>
                <p14:cNvContentPartPr/>
                <p14:nvPr/>
              </p14:nvContentPartPr>
              <p14:xfrm>
                <a:off x="8125861" y="5075603"/>
                <a:ext cx="379800" cy="5421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D22A69E-DB2E-4530-A4B6-EBE778D859E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121541" y="5071283"/>
                  <a:ext cx="38844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0EFC534-DE14-4534-B1C5-A6557CDEAD5D}"/>
                    </a:ext>
                  </a:extLst>
                </p14:cNvPr>
                <p14:cNvContentPartPr/>
                <p14:nvPr/>
              </p14:nvContentPartPr>
              <p14:xfrm>
                <a:off x="8206141" y="5043923"/>
                <a:ext cx="433800" cy="3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0EFC534-DE14-4534-B1C5-A6557CDEAD5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201821" y="5039603"/>
                  <a:ext cx="442440" cy="1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7E15F82-717E-46D3-94D7-2B2A5942424F}"/>
              </a:ext>
            </a:extLst>
          </p:cNvPr>
          <p:cNvGrpSpPr/>
          <p:nvPr/>
        </p:nvGrpSpPr>
        <p:grpSpPr>
          <a:xfrm>
            <a:off x="3963541" y="2012363"/>
            <a:ext cx="3818520" cy="1708920"/>
            <a:chOff x="3963541" y="2012363"/>
            <a:chExt cx="3818520" cy="170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41AEB76-6E62-478D-95F0-E6E9572442E7}"/>
                    </a:ext>
                  </a:extLst>
                </p14:cNvPr>
                <p14:cNvContentPartPr/>
                <p14:nvPr/>
              </p14:nvContentPartPr>
              <p14:xfrm>
                <a:off x="4030501" y="2012363"/>
                <a:ext cx="3751560" cy="15987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41AEB76-6E62-478D-95F0-E6E9572442E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26181" y="2008043"/>
                  <a:ext cx="3760200" cy="160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45376AD-8D5C-4349-BEAD-64A56E3FDCC3}"/>
                    </a:ext>
                  </a:extLst>
                </p14:cNvPr>
                <p14:cNvContentPartPr/>
                <p14:nvPr/>
              </p14:nvContentPartPr>
              <p14:xfrm>
                <a:off x="3963541" y="3509243"/>
                <a:ext cx="222480" cy="2120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45376AD-8D5C-4349-BEAD-64A56E3FDCC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59221" y="3504923"/>
                  <a:ext cx="231120" cy="22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5D7FD75-ABE7-4433-9FEB-4BF71D7BE335}"/>
                  </a:ext>
                </a:extLst>
              </p14:cNvPr>
              <p14:cNvContentPartPr/>
              <p14:nvPr/>
            </p14:nvContentPartPr>
            <p14:xfrm>
              <a:off x="7670101" y="2009843"/>
              <a:ext cx="187200" cy="1227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5D7FD75-ABE7-4433-9FEB-4BF71D7BE33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65781" y="2005523"/>
                <a:ext cx="195840" cy="13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349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BODY 	EQUATION OF MOTION (EOM)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144" y="3750484"/>
            <a:ext cx="1653776" cy="164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atellite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75841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608576" y="2779776"/>
            <a:ext cx="1487424" cy="970708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08576" y="3709398"/>
                <a:ext cx="533608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576" y="3709398"/>
                <a:ext cx="533608" cy="5450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1AF8D7-582A-432F-A2DA-B29399E7927A}"/>
                  </a:ext>
                </a:extLst>
              </p14:cNvPr>
              <p14:cNvContentPartPr/>
              <p14:nvPr/>
            </p14:nvContentPartPr>
            <p14:xfrm>
              <a:off x="2298600" y="1467000"/>
              <a:ext cx="8141040" cy="4721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1AF8D7-582A-432F-A2DA-B29399E792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9240" y="1393920"/>
                <a:ext cx="8159760" cy="48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46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BODY 	EQUATION OF MOTION (EOM)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144" y="3750484"/>
            <a:ext cx="1653776" cy="164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atellite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75841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608576" y="2779776"/>
            <a:ext cx="1487424" cy="970708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08576" y="3709398"/>
                <a:ext cx="533608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576" y="3709398"/>
                <a:ext cx="533608" cy="545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0517186" y="1623803"/>
            <a:ext cx="1304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Derivation not shown 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93725" y="3265130"/>
                <a:ext cx="2046922" cy="74238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725" y="3265130"/>
                <a:ext cx="2046922" cy="7423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27475" y="4377166"/>
                <a:ext cx="3657600" cy="2161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sz="2000" dirty="0"/>
                  <a:t> = position vector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⃑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en-US" sz="2000" dirty="0"/>
                  <a:t> = velocity vector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⃑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dirty="0"/>
                  <a:t> = acceleration vector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unit vector in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sz="2000" dirty="0"/>
                  <a:t> direction</a:t>
                </a:r>
              </a:p>
              <a:p>
                <a:r>
                  <a:rPr lang="el-GR" sz="2000" dirty="0"/>
                  <a:t>μ</a:t>
                </a:r>
                <a:r>
                  <a:rPr lang="en-US" sz="2000" dirty="0"/>
                  <a:t> = 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475" y="4377166"/>
                <a:ext cx="3657600" cy="2161746"/>
              </a:xfrm>
              <a:prstGeom prst="rect">
                <a:avLst/>
              </a:prstGeom>
              <a:blipFill>
                <a:blip r:embed="rId6"/>
                <a:stretch>
                  <a:fillRect l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9344" y="5796529"/>
                <a:ext cx="2260519" cy="74238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4" y="5796529"/>
                <a:ext cx="2260519" cy="7423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5396910"/>
            <a:ext cx="309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Alternate form: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E5B7B3-FFDB-40FE-A911-395272B8CCDD}"/>
              </a:ext>
            </a:extLst>
          </p:cNvPr>
          <p:cNvCxnSpPr/>
          <p:nvPr/>
        </p:nvCxnSpPr>
        <p:spPr>
          <a:xfrm flipV="1">
            <a:off x="6732037" y="1690688"/>
            <a:ext cx="1110343" cy="7352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4569FB-DF1B-43CB-847B-1AAF5A965469}"/>
                  </a:ext>
                </a:extLst>
              </p:cNvPr>
              <p:cNvSpPr txBox="1"/>
              <p:nvPr/>
            </p:nvSpPr>
            <p:spPr>
              <a:xfrm>
                <a:off x="7287208" y="1381944"/>
                <a:ext cx="537707" cy="376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4569FB-DF1B-43CB-847B-1AAF5A965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208" y="1381944"/>
                <a:ext cx="537707" cy="376770"/>
              </a:xfrm>
              <a:prstGeom prst="rect">
                <a:avLst/>
              </a:prstGeom>
              <a:blipFill>
                <a:blip r:embed="rId8"/>
                <a:stretch>
                  <a:fillRect t="-1613" r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14335F1-ABEA-4C6E-B58D-2E97F3BAEB5A}"/>
                  </a:ext>
                </a:extLst>
              </p14:cNvPr>
              <p14:cNvContentPartPr/>
              <p14:nvPr/>
            </p14:nvContentPartPr>
            <p14:xfrm>
              <a:off x="257040" y="2165400"/>
              <a:ext cx="11751120" cy="4667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14335F1-ABEA-4C6E-B58D-2E97F3BAEB5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9360" y="2156040"/>
                <a:ext cx="12026880" cy="46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518045C-438E-4122-8BA1-9817559B70A6}"/>
                  </a:ext>
                </a:extLst>
              </p14:cNvPr>
              <p14:cNvContentPartPr/>
              <p14:nvPr/>
            </p14:nvContentPartPr>
            <p14:xfrm>
              <a:off x="493861" y="4133123"/>
              <a:ext cx="295920" cy="10296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518045C-438E-4122-8BA1-9817559B70A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9541" y="4128803"/>
                <a:ext cx="304560" cy="10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D7DA765F-BFD5-45FC-97D2-8C758A15896B}"/>
              </a:ext>
            </a:extLst>
          </p:cNvPr>
          <p:cNvGrpSpPr/>
          <p:nvPr/>
        </p:nvGrpSpPr>
        <p:grpSpPr>
          <a:xfrm>
            <a:off x="1445701" y="4174883"/>
            <a:ext cx="227520" cy="734760"/>
            <a:chOff x="1445701" y="4174883"/>
            <a:chExt cx="227520" cy="73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668741B-835F-4684-972E-33BF314A84DA}"/>
                    </a:ext>
                  </a:extLst>
                </p14:cNvPr>
                <p14:cNvContentPartPr/>
                <p14:nvPr/>
              </p14:nvContentPartPr>
              <p14:xfrm>
                <a:off x="1527781" y="4174883"/>
                <a:ext cx="16560" cy="7347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668741B-835F-4684-972E-33BF314A84D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523461" y="4170563"/>
                  <a:ext cx="25200" cy="74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C7F3976-AA17-44E3-B7A3-3F933F7A7193}"/>
                    </a:ext>
                  </a:extLst>
                </p14:cNvPr>
                <p14:cNvContentPartPr/>
                <p14:nvPr/>
              </p14:nvContentPartPr>
              <p14:xfrm>
                <a:off x="1445701" y="4698323"/>
                <a:ext cx="227520" cy="174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C7F3976-AA17-44E3-B7A3-3F933F7A719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441381" y="4694003"/>
                  <a:ext cx="236160" cy="18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D0B877-0374-4E3E-B43B-4C9AA9E9EA53}"/>
              </a:ext>
            </a:extLst>
          </p:cNvPr>
          <p:cNvGrpSpPr/>
          <p:nvPr/>
        </p:nvGrpSpPr>
        <p:grpSpPr>
          <a:xfrm>
            <a:off x="10459021" y="5171003"/>
            <a:ext cx="1160640" cy="1170360"/>
            <a:chOff x="10459021" y="5171003"/>
            <a:chExt cx="1160640" cy="1170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1FBBDB2-E80A-4F6B-96B9-95116A0469FE}"/>
                    </a:ext>
                  </a:extLst>
                </p14:cNvPr>
                <p14:cNvContentPartPr/>
                <p14:nvPr/>
              </p14:nvContentPartPr>
              <p14:xfrm>
                <a:off x="10473061" y="5686163"/>
                <a:ext cx="199440" cy="14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1FBBDB2-E80A-4F6B-96B9-95116A0469F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468741" y="5681843"/>
                  <a:ext cx="2080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A893534-FBDA-4719-ABDF-BC234AA85F56}"/>
                    </a:ext>
                  </a:extLst>
                </p14:cNvPr>
                <p14:cNvContentPartPr/>
                <p14:nvPr/>
              </p14:nvContentPartPr>
              <p14:xfrm>
                <a:off x="10459021" y="5840243"/>
                <a:ext cx="209520" cy="194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A893534-FBDA-4719-ABDF-BC234AA85F5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454701" y="5835923"/>
                  <a:ext cx="2181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41B6424-071C-448E-B485-BF6EAAA632FC}"/>
                    </a:ext>
                  </a:extLst>
                </p14:cNvPr>
                <p14:cNvContentPartPr/>
                <p14:nvPr/>
              </p14:nvContentPartPr>
              <p14:xfrm>
                <a:off x="11107741" y="5359283"/>
                <a:ext cx="229320" cy="3477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41B6424-071C-448E-B485-BF6EAAA632F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103421" y="5354963"/>
                  <a:ext cx="237960" cy="35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C03C3F2-6BC8-410E-A4A3-B46AD5EB8F17}"/>
                    </a:ext>
                  </a:extLst>
                </p14:cNvPr>
                <p14:cNvContentPartPr/>
                <p14:nvPr/>
              </p14:nvContentPartPr>
              <p14:xfrm>
                <a:off x="10953661" y="5171003"/>
                <a:ext cx="562320" cy="1198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C03C3F2-6BC8-410E-A4A3-B46AD5EB8F1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949341" y="5166683"/>
                  <a:ext cx="5709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6F480DC-C2E4-4862-9931-4DB3A9ED5BB4}"/>
                    </a:ext>
                  </a:extLst>
                </p14:cNvPr>
                <p14:cNvContentPartPr/>
                <p14:nvPr/>
              </p14:nvContentPartPr>
              <p14:xfrm>
                <a:off x="10949341" y="5751323"/>
                <a:ext cx="670320" cy="522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6F480DC-C2E4-4862-9931-4DB3A9ED5BB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945021" y="5747003"/>
                  <a:ext cx="67896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21F0F5F-E2BF-4E50-BDCE-3384F508F377}"/>
                    </a:ext>
                  </a:extLst>
                </p14:cNvPr>
                <p14:cNvContentPartPr/>
                <p14:nvPr/>
              </p14:nvContentPartPr>
              <p14:xfrm>
                <a:off x="11163541" y="5884883"/>
                <a:ext cx="315720" cy="4564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21F0F5F-E2BF-4E50-BDCE-3384F508F37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159221" y="5880563"/>
                  <a:ext cx="324360" cy="465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9635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603" y="1690688"/>
            <a:ext cx="5069814" cy="4351338"/>
          </a:xfrm>
        </p:spPr>
      </p:pic>
      <p:cxnSp>
        <p:nvCxnSpPr>
          <p:cNvPr id="12" name="Straight Arrow Connector 11"/>
          <p:cNvCxnSpPr/>
          <p:nvPr/>
        </p:nvCxnSpPr>
        <p:spPr>
          <a:xfrm flipH="1">
            <a:off x="10506974" y="3987128"/>
            <a:ext cx="241539" cy="0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360939" y="4091091"/>
                <a:ext cx="533608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0939" y="4091091"/>
                <a:ext cx="533608" cy="5450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4B2E6E-5BFC-4FA4-BC53-9872EEEBF1D3}"/>
                  </a:ext>
                </a:extLst>
              </p14:cNvPr>
              <p14:cNvContentPartPr/>
              <p14:nvPr/>
            </p14:nvContentPartPr>
            <p14:xfrm>
              <a:off x="282600" y="793800"/>
              <a:ext cx="10030320" cy="5349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4B2E6E-5BFC-4FA4-BC53-9872EEEBF1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3240" y="784440"/>
                <a:ext cx="10049040" cy="536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1A12DC71-17A8-431A-AF98-69133233FD4E}"/>
              </a:ext>
            </a:extLst>
          </p:cNvPr>
          <p:cNvGrpSpPr/>
          <p:nvPr/>
        </p:nvGrpSpPr>
        <p:grpSpPr>
          <a:xfrm>
            <a:off x="4841581" y="4828283"/>
            <a:ext cx="561240" cy="706320"/>
            <a:chOff x="4841581" y="4828283"/>
            <a:chExt cx="561240" cy="70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A70D3134-F06B-490B-81B4-8D31915D35A9}"/>
                    </a:ext>
                  </a:extLst>
                </p14:cNvPr>
                <p14:cNvContentPartPr/>
                <p14:nvPr/>
              </p14:nvContentPartPr>
              <p14:xfrm>
                <a:off x="4841581" y="5050043"/>
                <a:ext cx="240480" cy="2145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A70D3134-F06B-490B-81B4-8D31915D35A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37261" y="5045723"/>
                  <a:ext cx="24912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32FD173-480F-43F5-916C-684ECDCAF65F}"/>
                    </a:ext>
                  </a:extLst>
                </p14:cNvPr>
                <p14:cNvContentPartPr/>
                <p14:nvPr/>
              </p14:nvContentPartPr>
              <p14:xfrm>
                <a:off x="5336581" y="4828283"/>
                <a:ext cx="66240" cy="7063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32FD173-480F-43F5-916C-684ECDCAF65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32261" y="4823963"/>
                  <a:ext cx="74880" cy="71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7D8B57-E939-4C4A-9323-3E36C765A8BE}"/>
              </a:ext>
            </a:extLst>
          </p:cNvPr>
          <p:cNvGrpSpPr/>
          <p:nvPr/>
        </p:nvGrpSpPr>
        <p:grpSpPr>
          <a:xfrm>
            <a:off x="1175341" y="2217203"/>
            <a:ext cx="368280" cy="566640"/>
            <a:chOff x="1175341" y="2217203"/>
            <a:chExt cx="368280" cy="56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116F2F5-D004-4EBA-BA87-B19EDCB87AF0}"/>
                    </a:ext>
                  </a:extLst>
                </p14:cNvPr>
                <p14:cNvContentPartPr/>
                <p14:nvPr/>
              </p14:nvContentPartPr>
              <p14:xfrm>
                <a:off x="1175341" y="2217203"/>
                <a:ext cx="329400" cy="5666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116F2F5-D004-4EBA-BA87-B19EDCB87AF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171021" y="2212883"/>
                  <a:ext cx="338040" cy="57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76A384E-D547-4699-874B-FA9ADCBAC142}"/>
                    </a:ext>
                  </a:extLst>
                </p14:cNvPr>
                <p14:cNvContentPartPr/>
                <p14:nvPr/>
              </p14:nvContentPartPr>
              <p14:xfrm>
                <a:off x="1231501" y="2453363"/>
                <a:ext cx="312120" cy="187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76A384E-D547-4699-874B-FA9ADCBAC14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227181" y="2449043"/>
                  <a:ext cx="320760" cy="27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668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603" y="1690688"/>
            <a:ext cx="5069814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7</a:t>
            </a:fld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506974" y="3987128"/>
            <a:ext cx="241539" cy="0"/>
          </a:xfrm>
          <a:prstGeom prst="straightConnector1">
            <a:avLst/>
          </a:prstGeom>
          <a:ln w="317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360939" y="4091091"/>
                <a:ext cx="533608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0939" y="4091091"/>
                <a:ext cx="533608" cy="545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0080" y="1708976"/>
                <a:ext cx="5742432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800" dirty="0"/>
                  <a:t>Only 2 bodies – earth and satellite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/>
                  <a:t>Bodies are spherically symmetrical</a:t>
                </a:r>
              </a:p>
              <a:p>
                <a:r>
                  <a:rPr lang="en-US" sz="2800" dirty="0"/>
                  <a:t>           acts through center of bodies</a:t>
                </a:r>
              </a:p>
              <a:p>
                <a:r>
                  <a:rPr lang="en-US" sz="2800" dirty="0"/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sz="2800" b="0" dirty="0"/>
              </a:p>
              <a:p>
                <a:pPr marL="457200" indent="-457200">
                  <a:buAutoNum type="arabicParenR" startAt="4"/>
                </a:pPr>
                <a:r>
                  <a:rPr lang="en-US" sz="2800" dirty="0"/>
                  <a:t>    &gt;&gt; any other forces</a:t>
                </a:r>
              </a:p>
              <a:p>
                <a:r>
                  <a:rPr lang="en-US" sz="2800" dirty="0"/>
                  <a:t>5) Coordinate system is sufficiently inertial (so Newton’s Laws apply)</a:t>
                </a:r>
              </a:p>
              <a:p>
                <a:r>
                  <a:rPr lang="en-US" sz="2800" dirty="0"/>
                  <a:t>6) Mass is constant so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1708976"/>
                <a:ext cx="5742432" cy="3539430"/>
              </a:xfrm>
              <a:prstGeom prst="rect">
                <a:avLst/>
              </a:prstGeom>
              <a:blipFill>
                <a:blip r:embed="rId5"/>
                <a:stretch>
                  <a:fillRect l="-2229" t="-1721" b="-3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75" y="2591128"/>
                <a:ext cx="710233" cy="599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75" y="2591128"/>
                <a:ext cx="710233" cy="599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78987" y="3384739"/>
                <a:ext cx="533608" cy="5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87" y="3384739"/>
                <a:ext cx="533608" cy="5450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3B7741-FC38-45F5-9D20-B944AD0251EC}"/>
                  </a:ext>
                </a:extLst>
              </p14:cNvPr>
              <p14:cNvContentPartPr/>
              <p14:nvPr/>
            </p14:nvContentPartPr>
            <p14:xfrm>
              <a:off x="434880" y="1647720"/>
              <a:ext cx="5725080" cy="1883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3B7741-FC38-45F5-9D20-B944AD0251E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5520" y="1638360"/>
                <a:ext cx="5743800" cy="190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935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SOLUTION TO 2 BODY EOM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00300" y="1665946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𝑒𝑐𝑜𝑠</m:t>
                          </m:r>
                          <m:r>
                            <m:rPr>
                              <m:nor/>
                            </m:rPr>
                            <a:rPr lang="el-GR" i="1" dirty="0"/>
                            <m:t>ν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00300" y="1665946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377" y="4392368"/>
            <a:ext cx="665245" cy="6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atellite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44" y="2759203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095756" y="3090673"/>
            <a:ext cx="6915912" cy="326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53712" y="3090673"/>
            <a:ext cx="1542288" cy="1632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490" y="365829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0" y="3658293"/>
                <a:ext cx="1671066" cy="4029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>
            <a:off x="3011424" y="3090673"/>
            <a:ext cx="154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41473" y="272347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3" y="2723473"/>
                <a:ext cx="1671066" cy="4029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73055" y="5106466"/>
            <a:ext cx="111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9608" y="505465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6092" y="4649594"/>
                <a:ext cx="1758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2" y="4649594"/>
                <a:ext cx="175869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>
            <a:off x="3477006" y="3090673"/>
            <a:ext cx="1076706" cy="5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75279" y="314250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5999" y="4723512"/>
            <a:ext cx="3886201" cy="3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936355" y="4330075"/>
                <a:ext cx="1559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355" y="4330075"/>
                <a:ext cx="1559814" cy="369332"/>
              </a:xfrm>
              <a:prstGeom prst="rect">
                <a:avLst/>
              </a:prstGeom>
              <a:blipFill>
                <a:blip r:embed="rId9"/>
                <a:stretch>
                  <a:fillRect t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065770" y="4649617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perigee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646" y="437430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apogee</a:t>
            </a:r>
          </a:p>
        </p:txBody>
      </p:sp>
      <p:sp>
        <p:nvSpPr>
          <p:cNvPr id="28" name="Arc 27"/>
          <p:cNvSpPr/>
          <p:nvPr/>
        </p:nvSpPr>
        <p:spPr>
          <a:xfrm>
            <a:off x="4283397" y="4077941"/>
            <a:ext cx="2924741" cy="1397857"/>
          </a:xfrm>
          <a:prstGeom prst="arc">
            <a:avLst>
              <a:gd name="adj1" fmla="val 16200000"/>
              <a:gd name="adj2" fmla="val 21300024"/>
            </a:avLst>
          </a:prstGeom>
          <a:ln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8524" y="3876558"/>
            <a:ext cx="28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ν</a:t>
            </a:r>
            <a:endParaRPr lang="en-US" i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95756" y="635635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86700" y="635635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95756" y="6538912"/>
            <a:ext cx="6790944" cy="682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2831" y="6536809"/>
            <a:ext cx="115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FECB961-194C-49A2-A30F-9E42B95DF90F}"/>
                  </a:ext>
                </a:extLst>
              </p14:cNvPr>
              <p14:cNvContentPartPr/>
              <p14:nvPr/>
            </p14:nvContentPartPr>
            <p14:xfrm>
              <a:off x="396000" y="1208160"/>
              <a:ext cx="11130120" cy="5170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FECB961-194C-49A2-A30F-9E42B95DF90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6640" y="34920"/>
                <a:ext cx="11507040" cy="635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3B562129-A200-4BB4-9CD8-E8A9C0249CD9}"/>
              </a:ext>
            </a:extLst>
          </p:cNvPr>
          <p:cNvGrpSpPr/>
          <p:nvPr/>
        </p:nvGrpSpPr>
        <p:grpSpPr>
          <a:xfrm>
            <a:off x="218461" y="2948187"/>
            <a:ext cx="1974600" cy="606240"/>
            <a:chOff x="218461" y="2948187"/>
            <a:chExt cx="1974600" cy="60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04CE6D8-187A-47B5-A952-30CB330C584E}"/>
                    </a:ext>
                  </a:extLst>
                </p14:cNvPr>
                <p14:cNvContentPartPr/>
                <p14:nvPr/>
              </p14:nvContentPartPr>
              <p14:xfrm>
                <a:off x="218461" y="3013347"/>
                <a:ext cx="197640" cy="373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04CE6D8-187A-47B5-A952-30CB330C584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4141" y="3009027"/>
                  <a:ext cx="20628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AC731CA-A41C-45BC-AC3C-8719459C504C}"/>
                    </a:ext>
                  </a:extLst>
                </p14:cNvPr>
                <p14:cNvContentPartPr/>
                <p14:nvPr/>
              </p14:nvContentPartPr>
              <p14:xfrm>
                <a:off x="535621" y="3143307"/>
                <a:ext cx="197280" cy="3186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AC731CA-A41C-45BC-AC3C-8719459C504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31301" y="3138987"/>
                  <a:ext cx="205920" cy="32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CBB81F2-4A82-4B26-A8D1-E5A52643EC83}"/>
                    </a:ext>
                  </a:extLst>
                </p14:cNvPr>
                <p14:cNvContentPartPr/>
                <p14:nvPr/>
              </p14:nvContentPartPr>
              <p14:xfrm>
                <a:off x="923341" y="3035667"/>
                <a:ext cx="181440" cy="5187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CBB81F2-4A82-4B26-A8D1-E5A52643EC8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19021" y="3031347"/>
                  <a:ext cx="19008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3B25F7F-5C9E-484B-ABF2-2BD51895976F}"/>
                    </a:ext>
                  </a:extLst>
                </p14:cNvPr>
                <p14:cNvContentPartPr/>
                <p14:nvPr/>
              </p14:nvContentPartPr>
              <p14:xfrm>
                <a:off x="1156261" y="3124587"/>
                <a:ext cx="226080" cy="234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3B25F7F-5C9E-484B-ABF2-2BD51895976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151941" y="3120267"/>
                  <a:ext cx="2347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C5FE3E4-306D-456F-A506-A4827BAA7406}"/>
                    </a:ext>
                  </a:extLst>
                </p14:cNvPr>
                <p14:cNvContentPartPr/>
                <p14:nvPr/>
              </p14:nvContentPartPr>
              <p14:xfrm>
                <a:off x="1412941" y="3009747"/>
                <a:ext cx="125280" cy="2430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C5FE3E4-306D-456F-A506-A4827BAA740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08621" y="3005427"/>
                  <a:ext cx="13392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80DCFC3-7E7A-48F7-9715-E76E4FD06161}"/>
                    </a:ext>
                  </a:extLst>
                </p14:cNvPr>
                <p14:cNvContentPartPr/>
                <p14:nvPr/>
              </p14:nvContentPartPr>
              <p14:xfrm>
                <a:off x="1662061" y="2948187"/>
                <a:ext cx="184320" cy="4366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80DCFC3-7E7A-48F7-9715-E76E4FD0616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657741" y="2943867"/>
                  <a:ext cx="19296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D68E754-D4BA-4115-98BE-8367D36C024E}"/>
                    </a:ext>
                  </a:extLst>
                </p14:cNvPr>
                <p14:cNvContentPartPr/>
                <p14:nvPr/>
              </p14:nvContentPartPr>
              <p14:xfrm>
                <a:off x="1953661" y="3181467"/>
                <a:ext cx="239400" cy="2336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D68E754-D4BA-4115-98BE-8367D36C024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49341" y="3177147"/>
                  <a:ext cx="24804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DB57063-EC95-4F07-B761-06B2E8B70EBF}"/>
              </a:ext>
            </a:extLst>
          </p:cNvPr>
          <p:cNvGrpSpPr/>
          <p:nvPr/>
        </p:nvGrpSpPr>
        <p:grpSpPr>
          <a:xfrm>
            <a:off x="2476741" y="2980587"/>
            <a:ext cx="356040" cy="399960"/>
            <a:chOff x="2476741" y="2980587"/>
            <a:chExt cx="356040" cy="399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CAFB0AE-EE25-400B-89DB-F927AFE77DD1}"/>
                    </a:ext>
                  </a:extLst>
                </p14:cNvPr>
                <p14:cNvContentPartPr/>
                <p14:nvPr/>
              </p14:nvContentPartPr>
              <p14:xfrm>
                <a:off x="2476741" y="2980587"/>
                <a:ext cx="24120" cy="3999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CAFB0AE-EE25-400B-89DB-F927AFE77DD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72421" y="2976267"/>
                  <a:ext cx="3276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B04FF58-B234-4315-95AB-99B7877BEB06}"/>
                    </a:ext>
                  </a:extLst>
                </p14:cNvPr>
                <p14:cNvContentPartPr/>
                <p14:nvPr/>
              </p14:nvContentPartPr>
              <p14:xfrm>
                <a:off x="2592301" y="3041427"/>
                <a:ext cx="240480" cy="227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B04FF58-B234-4315-95AB-99B7877BEB0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587981" y="3037107"/>
                  <a:ext cx="249120" cy="23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009766E-81D7-476F-80E6-9E36DA107736}"/>
                  </a:ext>
                </a:extLst>
              </p14:cNvPr>
              <p14:cNvContentPartPr/>
              <p14:nvPr/>
            </p14:nvContentPartPr>
            <p14:xfrm>
              <a:off x="6329461" y="1305507"/>
              <a:ext cx="2921760" cy="14749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009766E-81D7-476F-80E6-9E36DA10773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325141" y="1301187"/>
                <a:ext cx="2930400" cy="148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7A4F4228-580E-4CF2-BF62-34B7F1B571B8}"/>
              </a:ext>
            </a:extLst>
          </p:cNvPr>
          <p:cNvGrpSpPr/>
          <p:nvPr/>
        </p:nvGrpSpPr>
        <p:grpSpPr>
          <a:xfrm>
            <a:off x="8877901" y="3264987"/>
            <a:ext cx="206280" cy="271440"/>
            <a:chOff x="8877901" y="3264987"/>
            <a:chExt cx="206280" cy="27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11A209C-410C-4CB5-9EE6-5A415D5453FD}"/>
                    </a:ext>
                  </a:extLst>
                </p14:cNvPr>
                <p14:cNvContentPartPr/>
                <p14:nvPr/>
              </p14:nvContentPartPr>
              <p14:xfrm>
                <a:off x="8877901" y="3264987"/>
                <a:ext cx="206280" cy="536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11A209C-410C-4CB5-9EE6-5A415D5453F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873581" y="3260667"/>
                  <a:ext cx="2149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92F392B-A7C4-40DB-9CB5-B1B2356ED377}"/>
                    </a:ext>
                  </a:extLst>
                </p14:cNvPr>
                <p14:cNvContentPartPr/>
                <p14:nvPr/>
              </p14:nvContentPartPr>
              <p14:xfrm>
                <a:off x="8891581" y="3500427"/>
                <a:ext cx="133200" cy="36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92F392B-A7C4-40DB-9CB5-B1B2356ED37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887261" y="3496107"/>
                  <a:ext cx="141840" cy="44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2612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SOLUTION TO 2 BODY EOM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0853-C384-4919-8F9A-9CB57A0B2B64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8" descr="http://t0.gstatic.com/images?q=tbn:ANd9GcQpdHsY1Kj4wJTYtvLc1wzBmzX3ybeW82_ZXOekWYhd2rmMw21l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377" y="2929328"/>
            <a:ext cx="665245" cy="6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atellit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44" y="1296163"/>
            <a:ext cx="707136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095756" y="1627633"/>
            <a:ext cx="6915912" cy="326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53712" y="1627633"/>
            <a:ext cx="1542288" cy="1632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490" y="2195253"/>
                <a:ext cx="1671066" cy="4029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>
            <a:off x="3011424" y="1627633"/>
            <a:ext cx="154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3" y="1260433"/>
                <a:ext cx="1671066" cy="4029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873055" y="3643426"/>
            <a:ext cx="111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9608" y="359161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2" y="3186554"/>
                <a:ext cx="175869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>
            <a:off x="3477006" y="1627633"/>
            <a:ext cx="1076706" cy="5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75279" y="167946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5999" y="3260472"/>
            <a:ext cx="2840356" cy="20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703" y="2864257"/>
                <a:ext cx="1559814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065770" y="3186577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perigee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646" y="2911268"/>
            <a:ext cx="243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apogee</a:t>
            </a:r>
          </a:p>
        </p:txBody>
      </p:sp>
      <p:sp>
        <p:nvSpPr>
          <p:cNvPr id="28" name="Arc 27"/>
          <p:cNvSpPr/>
          <p:nvPr/>
        </p:nvSpPr>
        <p:spPr>
          <a:xfrm>
            <a:off x="4283397" y="2614901"/>
            <a:ext cx="2924741" cy="1397857"/>
          </a:xfrm>
          <a:prstGeom prst="arc">
            <a:avLst>
              <a:gd name="adj1" fmla="val 16200000"/>
              <a:gd name="adj2" fmla="val 21300024"/>
            </a:avLst>
          </a:prstGeom>
          <a:ln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95756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86700" y="4893310"/>
            <a:ext cx="0" cy="50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095756" y="5075872"/>
            <a:ext cx="6790944" cy="682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2831" y="5073769"/>
            <a:ext cx="115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95755" y="5548348"/>
            <a:ext cx="0" cy="53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95755" y="5814694"/>
            <a:ext cx="50002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86700" y="5535299"/>
            <a:ext cx="0" cy="48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95999" y="5548348"/>
            <a:ext cx="0" cy="469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5999" y="5814694"/>
            <a:ext cx="1790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408" y="5757570"/>
                <a:ext cx="89916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322" y="5736154"/>
                <a:ext cx="899160" cy="390748"/>
              </a:xfrm>
              <a:prstGeom prst="rect">
                <a:avLst/>
              </a:prstGeom>
              <a:blipFill rotWithShape="0"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4491228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95999" y="6126902"/>
            <a:ext cx="0" cy="41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491228" y="6332907"/>
            <a:ext cx="16047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84840" y="6278441"/>
            <a:ext cx="102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364218" y="1663364"/>
                <a:ext cx="2596134" cy="4383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 = semi-major axis</a:t>
                </a:r>
              </a:p>
              <a:p>
                <a:endParaRPr lang="en-US" dirty="0"/>
              </a:p>
              <a:p>
                <a:r>
                  <a:rPr lang="en-US" dirty="0"/>
                  <a:t>      2a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Circle:  a = R</a:t>
                </a:r>
              </a:p>
              <a:p>
                <a:r>
                  <a:rPr lang="en-US" dirty="0"/>
                  <a:t>Ellipse:  a &gt; 0</a:t>
                </a:r>
              </a:p>
              <a:p>
                <a:r>
                  <a:rPr lang="en-US" dirty="0"/>
                  <a:t>Parabola:  a = ∞</a:t>
                </a:r>
              </a:p>
              <a:p>
                <a:r>
                  <a:rPr lang="en-US" dirty="0"/>
                  <a:t>Hyperbola:  a &lt; 0</a:t>
                </a:r>
              </a:p>
              <a:p>
                <a:endParaRPr lang="en-US" dirty="0"/>
              </a:p>
              <a:p>
                <a:r>
                  <a:rPr lang="en-US" dirty="0"/>
                  <a:t>ƴ = true anomaly</a:t>
                </a:r>
              </a:p>
              <a:p>
                <a:endParaRPr lang="en-US" dirty="0"/>
              </a:p>
              <a:p>
                <a:r>
                  <a:rPr lang="en-US" dirty="0"/>
                  <a:t>Measured from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4218" y="1663364"/>
                <a:ext cx="2596134" cy="4383892"/>
              </a:xfrm>
              <a:prstGeom prst="rect">
                <a:avLst/>
              </a:prstGeom>
              <a:blipFill rotWithShape="0">
                <a:blip r:embed="rId11"/>
                <a:stretch>
                  <a:fillRect l="-1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0A5E6EB-988B-44E6-9F47-FD87C5AAB7DE}"/>
                  </a:ext>
                </a:extLst>
              </p14:cNvPr>
              <p14:cNvContentPartPr/>
              <p14:nvPr/>
            </p14:nvContentPartPr>
            <p14:xfrm>
              <a:off x="6065080" y="3034120"/>
              <a:ext cx="1911240" cy="2577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0A5E6EB-988B-44E6-9F47-FD87C5AAB7D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60760" y="3029800"/>
                <a:ext cx="1919880" cy="266400"/>
              </a:xfrm>
              <a:prstGeom prst="rect">
                <a:avLst/>
              </a:prstGeom>
            </p:spPr>
          </p:pic>
        </mc:Fallback>
      </mc:AlternateContent>
      <p:pic>
        <p:nvPicPr>
          <p:cNvPr id="53" name="Picture 52">
            <a:extLst>
              <a:ext uri="{FF2B5EF4-FFF2-40B4-BE49-F238E27FC236}">
                <a16:creationId xmlns:a16="http://schemas.microsoft.com/office/drawing/2014/main" id="{9C8607BD-1D52-45F9-BF19-E77B0798BD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959" y="2452778"/>
            <a:ext cx="243333" cy="3060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FBF89C-4CF9-45E6-80C9-C2659E94C978}"/>
                  </a:ext>
                </a:extLst>
              </p14:cNvPr>
              <p14:cNvContentPartPr/>
              <p14:nvPr/>
            </p14:nvContentPartPr>
            <p14:xfrm>
              <a:off x="6566040" y="2441520"/>
              <a:ext cx="4959720" cy="2311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FBF89C-4CF9-45E6-80C9-C2659E94C97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556680" y="2432160"/>
                <a:ext cx="4978440" cy="233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98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403</Words>
  <Application>Microsoft Office PowerPoint</Application>
  <PresentationFormat>Widescreen</PresentationFormat>
  <Paragraphs>168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2 Body Equation of Motion</vt:lpstr>
      <vt:lpstr>PowerPoint Presentation</vt:lpstr>
      <vt:lpstr>PowerPoint Presentation</vt:lpstr>
      <vt:lpstr>2 BODY  EQUATION OF MOTION (EOM)</vt:lpstr>
      <vt:lpstr>2 BODY  EQUATION OF MOTION (EOM)</vt:lpstr>
      <vt:lpstr>ASSUMPTIONS</vt:lpstr>
      <vt:lpstr>ASSUMPTIONS</vt:lpstr>
      <vt:lpstr> SOLUTION TO 2 BODY EOM</vt:lpstr>
      <vt:lpstr> SOLUTION TO 2 BODY EOM</vt:lpstr>
      <vt:lpstr> SOLUTION TO 2 BODY EOM</vt:lpstr>
      <vt:lpstr> SOLUTION TO 2 BODY EOM</vt:lpstr>
      <vt:lpstr> SOLUTION TO 2 BODY EOM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Lynnane George</dc:creator>
  <cp:lastModifiedBy>Lynnane George</cp:lastModifiedBy>
  <cp:revision>6</cp:revision>
  <dcterms:created xsi:type="dcterms:W3CDTF">2020-01-26T04:45:03Z</dcterms:created>
  <dcterms:modified xsi:type="dcterms:W3CDTF">2021-02-01T19:17:00Z</dcterms:modified>
</cp:coreProperties>
</file>