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2"/>
  </p:notesMasterIdLst>
  <p:sldIdLst>
    <p:sldId id="324" r:id="rId2"/>
    <p:sldId id="326" r:id="rId3"/>
    <p:sldId id="283" r:id="rId4"/>
    <p:sldId id="308" r:id="rId5"/>
    <p:sldId id="284" r:id="rId6"/>
    <p:sldId id="327" r:id="rId7"/>
    <p:sldId id="325" r:id="rId8"/>
    <p:sldId id="285" r:id="rId9"/>
    <p:sldId id="286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A8151-FA23-4ECF-94F7-54B34E27B3CB}" v="85" dt="2021-01-25T02:25:58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6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ane George" userId="065056628ae16e64" providerId="LiveId" clId="{0DDA8151-FA23-4ECF-94F7-54B34E27B3CB}"/>
    <pc:docChg chg="undo custSel addSld delSld modSld">
      <pc:chgData name="Lynnane George" userId="065056628ae16e64" providerId="LiveId" clId="{0DDA8151-FA23-4ECF-94F7-54B34E27B3CB}" dt="2021-01-25T02:36:01.041" v="509" actId="478"/>
      <pc:docMkLst>
        <pc:docMk/>
      </pc:docMkLst>
      <pc:sldChg chg="del">
        <pc:chgData name="Lynnane George" userId="065056628ae16e64" providerId="LiveId" clId="{0DDA8151-FA23-4ECF-94F7-54B34E27B3CB}" dt="2021-01-25T00:47:51.358" v="497" actId="47"/>
        <pc:sldMkLst>
          <pc:docMk/>
          <pc:sldMk cId="1373871988" sldId="267"/>
        </pc:sldMkLst>
      </pc:sldChg>
      <pc:sldChg chg="del">
        <pc:chgData name="Lynnane George" userId="065056628ae16e64" providerId="LiveId" clId="{0DDA8151-FA23-4ECF-94F7-54B34E27B3CB}" dt="2021-01-24T21:25:33.512" v="102" actId="47"/>
        <pc:sldMkLst>
          <pc:docMk/>
          <pc:sldMk cId="1199993003" sldId="272"/>
        </pc:sldMkLst>
      </pc:sldChg>
      <pc:sldChg chg="del">
        <pc:chgData name="Lynnane George" userId="065056628ae16e64" providerId="LiveId" clId="{0DDA8151-FA23-4ECF-94F7-54B34E27B3CB}" dt="2021-01-24T21:25:35.686" v="104" actId="47"/>
        <pc:sldMkLst>
          <pc:docMk/>
          <pc:sldMk cId="4020901088" sldId="273"/>
        </pc:sldMkLst>
      </pc:sldChg>
      <pc:sldChg chg="del">
        <pc:chgData name="Lynnane George" userId="065056628ae16e64" providerId="LiveId" clId="{0DDA8151-FA23-4ECF-94F7-54B34E27B3CB}" dt="2021-01-24T21:25:36.522" v="105" actId="47"/>
        <pc:sldMkLst>
          <pc:docMk/>
          <pc:sldMk cId="1592711355" sldId="274"/>
        </pc:sldMkLst>
      </pc:sldChg>
      <pc:sldChg chg="del">
        <pc:chgData name="Lynnane George" userId="065056628ae16e64" providerId="LiveId" clId="{0DDA8151-FA23-4ECF-94F7-54B34E27B3CB}" dt="2021-01-24T21:25:37.174" v="106" actId="47"/>
        <pc:sldMkLst>
          <pc:docMk/>
          <pc:sldMk cId="2765682474" sldId="275"/>
        </pc:sldMkLst>
      </pc:sldChg>
      <pc:sldChg chg="del">
        <pc:chgData name="Lynnane George" userId="065056628ae16e64" providerId="LiveId" clId="{0DDA8151-FA23-4ECF-94F7-54B34E27B3CB}" dt="2021-01-25T00:47:51.358" v="497" actId="47"/>
        <pc:sldMkLst>
          <pc:docMk/>
          <pc:sldMk cId="2014378994" sldId="276"/>
        </pc:sldMkLst>
      </pc:sldChg>
      <pc:sldChg chg="del">
        <pc:chgData name="Lynnane George" userId="065056628ae16e64" providerId="LiveId" clId="{0DDA8151-FA23-4ECF-94F7-54B34E27B3CB}" dt="2021-01-25T00:47:51.358" v="497" actId="47"/>
        <pc:sldMkLst>
          <pc:docMk/>
          <pc:sldMk cId="1585740927" sldId="279"/>
        </pc:sldMkLst>
      </pc:sldChg>
      <pc:sldChg chg="del">
        <pc:chgData name="Lynnane George" userId="065056628ae16e64" providerId="LiveId" clId="{0DDA8151-FA23-4ECF-94F7-54B34E27B3CB}" dt="2021-01-24T21:25:38.261" v="107" actId="47"/>
        <pc:sldMkLst>
          <pc:docMk/>
          <pc:sldMk cId="2203867794" sldId="280"/>
        </pc:sldMkLst>
      </pc:sldChg>
      <pc:sldChg chg="del">
        <pc:chgData name="Lynnane George" userId="065056628ae16e64" providerId="LiveId" clId="{0DDA8151-FA23-4ECF-94F7-54B34E27B3CB}" dt="2021-01-24T21:25:39.696" v="108" actId="47"/>
        <pc:sldMkLst>
          <pc:docMk/>
          <pc:sldMk cId="2517837388" sldId="281"/>
        </pc:sldMkLst>
      </pc:sldChg>
      <pc:sldChg chg="del">
        <pc:chgData name="Lynnane George" userId="065056628ae16e64" providerId="LiveId" clId="{0DDA8151-FA23-4ECF-94F7-54B34E27B3CB}" dt="2021-01-24T21:25:41.415" v="110" actId="47"/>
        <pc:sldMkLst>
          <pc:docMk/>
          <pc:sldMk cId="4072498456" sldId="282"/>
        </pc:sldMkLst>
      </pc:sldChg>
      <pc:sldChg chg="addSp delSp modSp mod setBg modAnim">
        <pc:chgData name="Lynnane George" userId="065056628ae16e64" providerId="LiveId" clId="{0DDA8151-FA23-4ECF-94F7-54B34E27B3CB}" dt="2021-01-25T00:44:35.081" v="488" actId="1076"/>
        <pc:sldMkLst>
          <pc:docMk/>
          <pc:sldMk cId="1251642302" sldId="284"/>
        </pc:sldMkLst>
        <pc:spChg chg="mod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2" creationId="{00000000-0000-0000-0000-000000000000}"/>
          </ac:spMkLst>
        </pc:spChg>
        <pc:spChg chg="mod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3" creationId="{00000000-0000-0000-0000-000000000000}"/>
          </ac:spMkLst>
        </pc:spChg>
        <pc:spChg chg="mod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4" creationId="{00000000-0000-0000-0000-000000000000}"/>
          </ac:spMkLst>
        </pc:spChg>
        <pc:spChg chg="del">
          <ac:chgData name="Lynnane George" userId="065056628ae16e64" providerId="LiveId" clId="{0DDA8151-FA23-4ECF-94F7-54B34E27B3CB}" dt="2021-01-24T21:44:33.136" v="113" actId="478"/>
          <ac:spMkLst>
            <pc:docMk/>
            <pc:sldMk cId="1251642302" sldId="284"/>
            <ac:spMk id="7" creationId="{00000000-0000-0000-0000-000000000000}"/>
          </ac:spMkLst>
        </pc:spChg>
        <pc:spChg chg="del">
          <ac:chgData name="Lynnane George" userId="065056628ae16e64" providerId="LiveId" clId="{0DDA8151-FA23-4ECF-94F7-54B34E27B3CB}" dt="2021-01-24T21:44:36.512" v="114" actId="478"/>
          <ac:spMkLst>
            <pc:docMk/>
            <pc:sldMk cId="1251642302" sldId="284"/>
            <ac:spMk id="8" creationId="{00000000-0000-0000-0000-000000000000}"/>
          </ac:spMkLst>
        </pc:spChg>
        <pc:spChg chg="mod">
          <ac:chgData name="Lynnane George" userId="065056628ae16e64" providerId="LiveId" clId="{0DDA8151-FA23-4ECF-94F7-54B34E27B3CB}" dt="2021-01-24T21:46:10.841" v="124" actId="207"/>
          <ac:spMkLst>
            <pc:docMk/>
            <pc:sldMk cId="1251642302" sldId="284"/>
            <ac:spMk id="10" creationId="{00000000-0000-0000-0000-000000000000}"/>
          </ac:spMkLst>
        </pc:spChg>
        <pc:spChg chg="add del">
          <ac:chgData name="Lynnane George" userId="065056628ae16e64" providerId="LiveId" clId="{0DDA8151-FA23-4ECF-94F7-54B34E27B3CB}" dt="2021-01-25T00:37:24.927" v="366" actId="22"/>
          <ac:spMkLst>
            <pc:docMk/>
            <pc:sldMk cId="1251642302" sldId="284"/>
            <ac:spMk id="12" creationId="{7A8017F3-507C-43B1-A27B-3401D649F401}"/>
          </ac:spMkLst>
        </pc:spChg>
        <pc:spChg chg="add mod">
          <ac:chgData name="Lynnane George" userId="065056628ae16e64" providerId="LiveId" clId="{0DDA8151-FA23-4ECF-94F7-54B34E27B3CB}" dt="2021-01-25T00:44:35.081" v="488" actId="1076"/>
          <ac:spMkLst>
            <pc:docMk/>
            <pc:sldMk cId="1251642302" sldId="284"/>
            <ac:spMk id="14" creationId="{928C8D30-73E8-4FA8-82BA-799426A466DA}"/>
          </ac:spMkLst>
        </pc:spChg>
        <pc:spChg chg="mod">
          <ac:chgData name="Lynnane George" userId="065056628ae16e64" providerId="LiveId" clId="{0DDA8151-FA23-4ECF-94F7-54B34E27B3CB}" dt="2021-01-24T21:46:25.378" v="128" actId="207"/>
          <ac:spMkLst>
            <pc:docMk/>
            <pc:sldMk cId="1251642302" sldId="284"/>
            <ac:spMk id="16" creationId="{00000000-0000-0000-0000-000000000000}"/>
          </ac:spMkLst>
        </pc:spChg>
        <pc:spChg chg="add del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21" creationId="{2550BE34-C2B8-49B8-8519-67A8CAD51AE9}"/>
          </ac:spMkLst>
        </pc:spChg>
        <pc:spChg chg="add del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23" creationId="{A7457DD9-5A45-400A-AB4B-4B4EDECA25F1}"/>
          </ac:spMkLst>
        </pc:spChg>
        <pc:spChg chg="add del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25" creationId="{441CF7D6-A660-431A-B0BB-140A0D5556B6}"/>
          </ac:spMkLst>
        </pc:spChg>
        <pc:spChg chg="add del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27" creationId="{0570A85B-3810-4F95-97B0-CBF4CCDB381C}"/>
          </ac:spMkLst>
        </pc:spChg>
        <pc:spChg chg="add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32" creationId="{C232B152-3720-4D3B-97ED-45CE5483F16F}"/>
          </ac:spMkLst>
        </pc:spChg>
        <pc:spChg chg="add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34" creationId="{11BAB570-FF10-4E96-8A3F-FA9804702B89}"/>
          </ac:spMkLst>
        </pc:spChg>
        <pc:spChg chg="add">
          <ac:chgData name="Lynnane George" userId="065056628ae16e64" providerId="LiveId" clId="{0DDA8151-FA23-4ECF-94F7-54B34E27B3CB}" dt="2021-01-24T21:45:57.005" v="122" actId="26606"/>
          <ac:spMkLst>
            <pc:docMk/>
            <pc:sldMk cId="1251642302" sldId="284"/>
            <ac:spMk id="36" creationId="{4B9FAFB2-BEB5-4848-8018-BCAD99E2E1AA}"/>
          </ac:spMkLst>
        </pc:spChg>
        <pc:picChg chg="add mod ord">
          <ac:chgData name="Lynnane George" userId="065056628ae16e64" providerId="LiveId" clId="{0DDA8151-FA23-4ECF-94F7-54B34E27B3CB}" dt="2021-01-24T21:46:16.665" v="126" actId="1076"/>
          <ac:picMkLst>
            <pc:docMk/>
            <pc:sldMk cId="1251642302" sldId="284"/>
            <ac:picMk id="11" creationId="{BA5AD0C4-3112-4E43-B071-8590FDF0D235}"/>
          </ac:picMkLst>
        </pc:picChg>
        <pc:picChg chg="del">
          <ac:chgData name="Lynnane George" userId="065056628ae16e64" providerId="LiveId" clId="{0DDA8151-FA23-4ECF-94F7-54B34E27B3CB}" dt="2021-01-24T21:44:37.534" v="115" actId="478"/>
          <ac:picMkLst>
            <pc:docMk/>
            <pc:sldMk cId="1251642302" sldId="284"/>
            <ac:picMk id="14" creationId="{00000000-0000-0000-0000-000000000000}"/>
          </ac:picMkLst>
        </pc:picChg>
      </pc:sldChg>
      <pc:sldChg chg="addSp modSp mod">
        <pc:chgData name="Lynnane George" userId="065056628ae16e64" providerId="LiveId" clId="{0DDA8151-FA23-4ECF-94F7-54B34E27B3CB}" dt="2021-01-25T00:42:08.201" v="476" actId="1076"/>
        <pc:sldMkLst>
          <pc:docMk/>
          <pc:sldMk cId="1695168016" sldId="286"/>
        </pc:sldMkLst>
        <pc:spChg chg="mod">
          <ac:chgData name="Lynnane George" userId="065056628ae16e64" providerId="LiveId" clId="{0DDA8151-FA23-4ECF-94F7-54B34E27B3CB}" dt="2021-01-25T00:42:08.201" v="476" actId="1076"/>
          <ac:spMkLst>
            <pc:docMk/>
            <pc:sldMk cId="1695168016" sldId="286"/>
            <ac:spMk id="5" creationId="{00000000-0000-0000-0000-000000000000}"/>
          </ac:spMkLst>
        </pc:spChg>
        <pc:spChg chg="add mod">
          <ac:chgData name="Lynnane George" userId="065056628ae16e64" providerId="LiveId" clId="{0DDA8151-FA23-4ECF-94F7-54B34E27B3CB}" dt="2021-01-25T00:41:58.947" v="474" actId="255"/>
          <ac:spMkLst>
            <pc:docMk/>
            <pc:sldMk cId="1695168016" sldId="286"/>
            <ac:spMk id="8" creationId="{14CE94DA-086D-421B-8673-4AA23B87B8E5}"/>
          </ac:spMkLst>
        </pc:spChg>
      </pc:sldChg>
      <pc:sldChg chg="del">
        <pc:chgData name="Lynnane George" userId="065056628ae16e64" providerId="LiveId" clId="{0DDA8151-FA23-4ECF-94F7-54B34E27B3CB}" dt="2021-01-25T00:47:51.358" v="497" actId="47"/>
        <pc:sldMkLst>
          <pc:docMk/>
          <pc:sldMk cId="3337271207" sldId="288"/>
        </pc:sldMkLst>
      </pc:sldChg>
      <pc:sldChg chg="del">
        <pc:chgData name="Lynnane George" userId="065056628ae16e64" providerId="LiveId" clId="{0DDA8151-FA23-4ECF-94F7-54B34E27B3CB}" dt="2021-01-25T00:47:32.385" v="489" actId="47"/>
        <pc:sldMkLst>
          <pc:docMk/>
          <pc:sldMk cId="1874084490" sldId="293"/>
        </pc:sldMkLst>
      </pc:sldChg>
      <pc:sldChg chg="del">
        <pc:chgData name="Lynnane George" userId="065056628ae16e64" providerId="LiveId" clId="{0DDA8151-FA23-4ECF-94F7-54B34E27B3CB}" dt="2021-01-25T00:47:33.325" v="490" actId="47"/>
        <pc:sldMkLst>
          <pc:docMk/>
          <pc:sldMk cId="1646462233" sldId="294"/>
        </pc:sldMkLst>
      </pc:sldChg>
      <pc:sldChg chg="del">
        <pc:chgData name="Lynnane George" userId="065056628ae16e64" providerId="LiveId" clId="{0DDA8151-FA23-4ECF-94F7-54B34E27B3CB}" dt="2021-01-25T00:47:34.477" v="491" actId="47"/>
        <pc:sldMkLst>
          <pc:docMk/>
          <pc:sldMk cId="766854004" sldId="296"/>
        </pc:sldMkLst>
      </pc:sldChg>
      <pc:sldChg chg="del">
        <pc:chgData name="Lynnane George" userId="065056628ae16e64" providerId="LiveId" clId="{0DDA8151-FA23-4ECF-94F7-54B34E27B3CB}" dt="2021-01-25T00:47:35.493" v="492" actId="47"/>
        <pc:sldMkLst>
          <pc:docMk/>
          <pc:sldMk cId="4126122334" sldId="297"/>
        </pc:sldMkLst>
      </pc:sldChg>
      <pc:sldChg chg="del">
        <pc:chgData name="Lynnane George" userId="065056628ae16e64" providerId="LiveId" clId="{0DDA8151-FA23-4ECF-94F7-54B34E27B3CB}" dt="2021-01-25T00:47:36.529" v="493" actId="47"/>
        <pc:sldMkLst>
          <pc:docMk/>
          <pc:sldMk cId="155984833" sldId="298"/>
        </pc:sldMkLst>
      </pc:sldChg>
      <pc:sldChg chg="del">
        <pc:chgData name="Lynnane George" userId="065056628ae16e64" providerId="LiveId" clId="{0DDA8151-FA23-4ECF-94F7-54B34E27B3CB}" dt="2021-01-25T00:47:39.572" v="494" actId="47"/>
        <pc:sldMkLst>
          <pc:docMk/>
          <pc:sldMk cId="2514431223" sldId="299"/>
        </pc:sldMkLst>
      </pc:sldChg>
      <pc:sldChg chg="del">
        <pc:chgData name="Lynnane George" userId="065056628ae16e64" providerId="LiveId" clId="{0DDA8151-FA23-4ECF-94F7-54B34E27B3CB}" dt="2021-01-25T00:47:41.347" v="495" actId="47"/>
        <pc:sldMkLst>
          <pc:docMk/>
          <pc:sldMk cId="3652133661" sldId="300"/>
        </pc:sldMkLst>
      </pc:sldChg>
      <pc:sldChg chg="del">
        <pc:chgData name="Lynnane George" userId="065056628ae16e64" providerId="LiveId" clId="{0DDA8151-FA23-4ECF-94F7-54B34E27B3CB}" dt="2021-01-25T00:47:45.147" v="496" actId="47"/>
        <pc:sldMkLst>
          <pc:docMk/>
          <pc:sldMk cId="2809065621" sldId="301"/>
        </pc:sldMkLst>
      </pc:sldChg>
      <pc:sldChg chg="del">
        <pc:chgData name="Lynnane George" userId="065056628ae16e64" providerId="LiveId" clId="{0DDA8151-FA23-4ECF-94F7-54B34E27B3CB}" dt="2021-01-25T00:47:51.358" v="497" actId="47"/>
        <pc:sldMkLst>
          <pc:docMk/>
          <pc:sldMk cId="2123748604" sldId="302"/>
        </pc:sldMkLst>
      </pc:sldChg>
      <pc:sldChg chg="del">
        <pc:chgData name="Lynnane George" userId="065056628ae16e64" providerId="LiveId" clId="{0DDA8151-FA23-4ECF-94F7-54B34E27B3CB}" dt="2021-01-25T00:47:51.358" v="497" actId="47"/>
        <pc:sldMkLst>
          <pc:docMk/>
          <pc:sldMk cId="1349089355" sldId="305"/>
        </pc:sldMkLst>
      </pc:sldChg>
      <pc:sldChg chg="addSp delSp modSp mod">
        <pc:chgData name="Lynnane George" userId="065056628ae16e64" providerId="LiveId" clId="{0DDA8151-FA23-4ECF-94F7-54B34E27B3CB}" dt="2021-01-25T02:36:01.041" v="509" actId="478"/>
        <pc:sldMkLst>
          <pc:docMk/>
          <pc:sldMk cId="898618126" sldId="308"/>
        </pc:sldMkLst>
        <pc:spChg chg="del">
          <ac:chgData name="Lynnane George" userId="065056628ae16e64" providerId="LiveId" clId="{0DDA8151-FA23-4ECF-94F7-54B34E27B3CB}" dt="2021-01-25T02:35:57.485" v="508" actId="478"/>
          <ac:spMkLst>
            <pc:docMk/>
            <pc:sldMk cId="898618126" sldId="308"/>
            <ac:spMk id="3" creationId="{00000000-0000-0000-0000-000000000000}"/>
          </ac:spMkLst>
        </pc:spChg>
        <pc:spChg chg="add del mod">
          <ac:chgData name="Lynnane George" userId="065056628ae16e64" providerId="LiveId" clId="{0DDA8151-FA23-4ECF-94F7-54B34E27B3CB}" dt="2021-01-25T02:36:01.041" v="509" actId="478"/>
          <ac:spMkLst>
            <pc:docMk/>
            <pc:sldMk cId="898618126" sldId="308"/>
            <ac:spMk id="6" creationId="{3DC6C891-B350-4E17-9163-DEA542172A3B}"/>
          </ac:spMkLst>
        </pc:spChg>
        <pc:spChg chg="mod">
          <ac:chgData name="Lynnane George" userId="065056628ae16e64" providerId="LiveId" clId="{0DDA8151-FA23-4ECF-94F7-54B34E27B3CB}" dt="2021-01-25T02:25:53.283" v="498" actId="20577"/>
          <ac:spMkLst>
            <pc:docMk/>
            <pc:sldMk cId="898618126" sldId="308"/>
            <ac:spMk id="12" creationId="{00000000-0000-0000-0000-000000000000}"/>
          </ac:spMkLst>
        </pc:spChg>
        <pc:cxnChg chg="mod">
          <ac:chgData name="Lynnane George" userId="065056628ae16e64" providerId="LiveId" clId="{0DDA8151-FA23-4ECF-94F7-54B34E27B3CB}" dt="2021-01-25T02:35:21.182" v="507" actId="692"/>
          <ac:cxnSpMkLst>
            <pc:docMk/>
            <pc:sldMk cId="898618126" sldId="308"/>
            <ac:cxnSpMk id="10" creationId="{00000000-0000-0000-0000-000000000000}"/>
          </ac:cxnSpMkLst>
        </pc:cxnChg>
      </pc:sldChg>
      <pc:sldChg chg="addSp delSp modSp del mod">
        <pc:chgData name="Lynnane George" userId="065056628ae16e64" providerId="LiveId" clId="{0DDA8151-FA23-4ECF-94F7-54B34E27B3CB}" dt="2021-01-24T21:25:30.790" v="101" actId="47"/>
        <pc:sldMkLst>
          <pc:docMk/>
          <pc:sldMk cId="1477237502" sldId="310"/>
        </pc:sldMkLst>
        <pc:spChg chg="mod">
          <ac:chgData name="Lynnane George" userId="065056628ae16e64" providerId="LiveId" clId="{0DDA8151-FA23-4ECF-94F7-54B34E27B3CB}" dt="2021-01-24T21:21:38.530" v="75" actId="20577"/>
          <ac:spMkLst>
            <pc:docMk/>
            <pc:sldMk cId="1477237502" sldId="310"/>
            <ac:spMk id="3" creationId="{00000000-0000-0000-0000-000000000000}"/>
          </ac:spMkLst>
        </pc:spChg>
        <pc:picChg chg="del">
          <ac:chgData name="Lynnane George" userId="065056628ae16e64" providerId="LiveId" clId="{0DDA8151-FA23-4ECF-94F7-54B34E27B3CB}" dt="2021-01-24T21:21:41.365" v="76" actId="478"/>
          <ac:picMkLst>
            <pc:docMk/>
            <pc:sldMk cId="1477237502" sldId="310"/>
            <ac:picMk id="7" creationId="{00000000-0000-0000-0000-000000000000}"/>
          </ac:picMkLst>
        </pc:picChg>
        <pc:picChg chg="add mod">
          <ac:chgData name="Lynnane George" userId="065056628ae16e64" providerId="LiveId" clId="{0DDA8151-FA23-4ECF-94F7-54B34E27B3CB}" dt="2021-01-24T21:24:17.323" v="83" actId="1076"/>
          <ac:picMkLst>
            <pc:docMk/>
            <pc:sldMk cId="1477237502" sldId="310"/>
            <ac:picMk id="3074" creationId="{4DCE0F95-B161-4FB5-95D5-E5017E3ED9ED}"/>
          </ac:picMkLst>
        </pc:picChg>
        <pc:picChg chg="add mod">
          <ac:chgData name="Lynnane George" userId="065056628ae16e64" providerId="LiveId" clId="{0DDA8151-FA23-4ECF-94F7-54B34E27B3CB}" dt="2021-01-24T21:24:15.988" v="82" actId="1076"/>
          <ac:picMkLst>
            <pc:docMk/>
            <pc:sldMk cId="1477237502" sldId="310"/>
            <ac:picMk id="3076" creationId="{EB23527F-78D0-4B66-A551-730CD5E947E2}"/>
          </ac:picMkLst>
        </pc:picChg>
      </pc:sldChg>
      <pc:sldChg chg="del">
        <pc:chgData name="Lynnane George" userId="065056628ae16e64" providerId="LiveId" clId="{0DDA8151-FA23-4ECF-94F7-54B34E27B3CB}" dt="2021-01-24T21:25:40.598" v="109" actId="47"/>
        <pc:sldMkLst>
          <pc:docMk/>
          <pc:sldMk cId="1671303414" sldId="322"/>
        </pc:sldMkLst>
      </pc:sldChg>
      <pc:sldChg chg="del">
        <pc:chgData name="Lynnane George" userId="065056628ae16e64" providerId="LiveId" clId="{0DDA8151-FA23-4ECF-94F7-54B34E27B3CB}" dt="2021-01-24T21:25:34.314" v="103" actId="47"/>
        <pc:sldMkLst>
          <pc:docMk/>
          <pc:sldMk cId="1411278919" sldId="323"/>
        </pc:sldMkLst>
      </pc:sldChg>
      <pc:sldChg chg="addSp delSp modSp new mod">
        <pc:chgData name="Lynnane George" userId="065056628ae16e64" providerId="LiveId" clId="{0DDA8151-FA23-4ECF-94F7-54B34E27B3CB}" dt="2021-01-24T21:25:28.274" v="100" actId="1076"/>
        <pc:sldMkLst>
          <pc:docMk/>
          <pc:sldMk cId="1357409841" sldId="324"/>
        </pc:sldMkLst>
        <pc:spChg chg="mod">
          <ac:chgData name="Lynnane George" userId="065056628ae16e64" providerId="LiveId" clId="{0DDA8151-FA23-4ECF-94F7-54B34E27B3CB}" dt="2021-01-24T21:24:41.900" v="89" actId="122"/>
          <ac:spMkLst>
            <pc:docMk/>
            <pc:sldMk cId="1357409841" sldId="324"/>
            <ac:spMk id="2" creationId="{1641ABBB-25CA-446F-8DFE-AA47BF88CAA2}"/>
          </ac:spMkLst>
        </pc:spChg>
        <pc:spChg chg="del">
          <ac:chgData name="Lynnane George" userId="065056628ae16e64" providerId="LiveId" clId="{0DDA8151-FA23-4ECF-94F7-54B34E27B3CB}" dt="2021-01-24T21:24:44.053" v="90" actId="478"/>
          <ac:spMkLst>
            <pc:docMk/>
            <pc:sldMk cId="1357409841" sldId="324"/>
            <ac:spMk id="3" creationId="{AB3C4A01-7675-4A14-8D2A-E6BDDFAAE2D2}"/>
          </ac:spMkLst>
        </pc:spChg>
        <pc:picChg chg="add mod">
          <ac:chgData name="Lynnane George" userId="065056628ae16e64" providerId="LiveId" clId="{0DDA8151-FA23-4ECF-94F7-54B34E27B3CB}" dt="2021-01-24T21:25:28.274" v="100" actId="1076"/>
          <ac:picMkLst>
            <pc:docMk/>
            <pc:sldMk cId="1357409841" sldId="324"/>
            <ac:picMk id="5" creationId="{C997FD00-30F0-4AA3-824B-FC151B2B9D82}"/>
          </ac:picMkLst>
        </pc:picChg>
        <pc:picChg chg="add mod">
          <ac:chgData name="Lynnane George" userId="065056628ae16e64" providerId="LiveId" clId="{0DDA8151-FA23-4ECF-94F7-54B34E27B3CB}" dt="2021-01-24T21:25:26.286" v="99" actId="1076"/>
          <ac:picMkLst>
            <pc:docMk/>
            <pc:sldMk cId="1357409841" sldId="324"/>
            <ac:picMk id="6" creationId="{B961988E-C7E5-4A39-AC4C-F6F63435AC6D}"/>
          </ac:picMkLst>
        </pc:picChg>
      </pc:sldChg>
      <pc:sldChg chg="modSp add mod">
        <pc:chgData name="Lynnane George" userId="065056628ae16e64" providerId="LiveId" clId="{0DDA8151-FA23-4ECF-94F7-54B34E27B3CB}" dt="2021-01-25T00:35:45.107" v="364" actId="20577"/>
        <pc:sldMkLst>
          <pc:docMk/>
          <pc:sldMk cId="2331454771" sldId="325"/>
        </pc:sldMkLst>
        <pc:spChg chg="mod">
          <ac:chgData name="Lynnane George" userId="065056628ae16e64" providerId="LiveId" clId="{0DDA8151-FA23-4ECF-94F7-54B34E27B3CB}" dt="2021-01-25T00:35:45.107" v="364" actId="20577"/>
          <ac:spMkLst>
            <pc:docMk/>
            <pc:sldMk cId="2331454771" sldId="325"/>
            <ac:spMk id="2" creationId="{00000000-0000-0000-0000-000000000000}"/>
          </ac:spMkLst>
        </pc:spChg>
        <pc:spChg chg="mod">
          <ac:chgData name="Lynnane George" userId="065056628ae16e64" providerId="LiveId" clId="{0DDA8151-FA23-4ECF-94F7-54B34E27B3CB}" dt="2021-01-24T22:03:04.956" v="130" actId="20577"/>
          <ac:spMkLst>
            <pc:docMk/>
            <pc:sldMk cId="2331454771" sldId="325"/>
            <ac:spMk id="3" creationId="{00000000-0000-0000-0000-000000000000}"/>
          </ac:spMkLst>
        </pc:spChg>
        <pc:spChg chg="mod">
          <ac:chgData name="Lynnane George" userId="065056628ae16e64" providerId="LiveId" clId="{0DDA8151-FA23-4ECF-94F7-54B34E27B3CB}" dt="2021-01-24T22:03:13.111" v="131" actId="1076"/>
          <ac:spMkLst>
            <pc:docMk/>
            <pc:sldMk cId="2331454771" sldId="325"/>
            <ac:spMk id="7" creationId="{00000000-0000-0000-0000-000000000000}"/>
          </ac:spMkLst>
        </pc:spChg>
        <pc:spChg chg="mod">
          <ac:chgData name="Lynnane George" userId="065056628ae16e64" providerId="LiveId" clId="{0DDA8151-FA23-4ECF-94F7-54B34E27B3CB}" dt="2021-01-24T22:03:17.077" v="132" actId="1076"/>
          <ac:spMkLst>
            <pc:docMk/>
            <pc:sldMk cId="2331454771" sldId="325"/>
            <ac:spMk id="8" creationId="{00000000-0000-0000-0000-000000000000}"/>
          </ac:spMkLst>
        </pc:spChg>
      </pc:sldChg>
      <pc:sldChg chg="addSp modSp new mod">
        <pc:chgData name="Lynnane George" userId="065056628ae16e64" providerId="LiveId" clId="{0DDA8151-FA23-4ECF-94F7-54B34E27B3CB}" dt="2021-01-25T00:22:16.661" v="292" actId="1076"/>
        <pc:sldMkLst>
          <pc:docMk/>
          <pc:sldMk cId="2229277607" sldId="326"/>
        </pc:sldMkLst>
        <pc:spChg chg="mod">
          <ac:chgData name="Lynnane George" userId="065056628ae16e64" providerId="LiveId" clId="{0DDA8151-FA23-4ECF-94F7-54B34E27B3CB}" dt="2021-01-25T00:11:02.975" v="182" actId="122"/>
          <ac:spMkLst>
            <pc:docMk/>
            <pc:sldMk cId="2229277607" sldId="326"/>
            <ac:spMk id="2" creationId="{68D68B06-0F69-4F1B-A766-D059113F22E4}"/>
          </ac:spMkLst>
        </pc:spChg>
        <pc:spChg chg="mod">
          <ac:chgData name="Lynnane George" userId="065056628ae16e64" providerId="LiveId" clId="{0DDA8151-FA23-4ECF-94F7-54B34E27B3CB}" dt="2021-01-25T00:16:26.079" v="285" actId="6549"/>
          <ac:spMkLst>
            <pc:docMk/>
            <pc:sldMk cId="2229277607" sldId="326"/>
            <ac:spMk id="3" creationId="{D1F5D974-9510-4883-83CF-C35F7858DD57}"/>
          </ac:spMkLst>
        </pc:spChg>
        <pc:spChg chg="add mod">
          <ac:chgData name="Lynnane George" userId="065056628ae16e64" providerId="LiveId" clId="{0DDA8151-FA23-4ECF-94F7-54B34E27B3CB}" dt="2021-01-25T00:16:30.644" v="286" actId="1076"/>
          <ac:spMkLst>
            <pc:docMk/>
            <pc:sldMk cId="2229277607" sldId="326"/>
            <ac:spMk id="6" creationId="{27B1E120-579A-4578-80F9-D8E9B3720BB9}"/>
          </ac:spMkLst>
        </pc:spChg>
        <pc:spChg chg="add mod">
          <ac:chgData name="Lynnane George" userId="065056628ae16e64" providerId="LiveId" clId="{0DDA8151-FA23-4ECF-94F7-54B34E27B3CB}" dt="2021-01-25T00:17:05.353" v="290" actId="1076"/>
          <ac:spMkLst>
            <pc:docMk/>
            <pc:sldMk cId="2229277607" sldId="326"/>
            <ac:spMk id="9" creationId="{4591BC29-4159-465B-80D4-C8EC72391303}"/>
          </ac:spMkLst>
        </pc:spChg>
        <pc:spChg chg="add mod">
          <ac:chgData name="Lynnane George" userId="065056628ae16e64" providerId="LiveId" clId="{0DDA8151-FA23-4ECF-94F7-54B34E27B3CB}" dt="2021-01-25T00:22:16.661" v="292" actId="1076"/>
          <ac:spMkLst>
            <pc:docMk/>
            <pc:sldMk cId="2229277607" sldId="326"/>
            <ac:spMk id="10" creationId="{5F1C28D7-D3C3-4C97-BFD3-01B9AF5B840D}"/>
          </ac:spMkLst>
        </pc:spChg>
        <pc:picChg chg="add mod">
          <ac:chgData name="Lynnane George" userId="065056628ae16e64" providerId="LiveId" clId="{0DDA8151-FA23-4ECF-94F7-54B34E27B3CB}" dt="2021-01-25T00:16:46.666" v="288" actId="1076"/>
          <ac:picMkLst>
            <pc:docMk/>
            <pc:sldMk cId="2229277607" sldId="326"/>
            <ac:picMk id="8" creationId="{7E11166F-33C4-48EA-9615-5D90932120F6}"/>
          </ac:picMkLst>
        </pc:picChg>
        <pc:picChg chg="add mod">
          <ac:chgData name="Lynnane George" userId="065056628ae16e64" providerId="LiveId" clId="{0DDA8151-FA23-4ECF-94F7-54B34E27B3CB}" dt="2021-01-25T00:14:46.311" v="279" actId="1076"/>
          <ac:picMkLst>
            <pc:docMk/>
            <pc:sldMk cId="2229277607" sldId="326"/>
            <ac:picMk id="1026" creationId="{838E95A8-56E4-40C4-9679-21F5D29265B7}"/>
          </ac:picMkLst>
        </pc:picChg>
      </pc:sldChg>
      <pc:sldChg chg="addSp delSp modSp new mod">
        <pc:chgData name="Lynnane George" userId="065056628ae16e64" providerId="LiveId" clId="{0DDA8151-FA23-4ECF-94F7-54B34E27B3CB}" dt="2021-01-25T00:38:04.705" v="423" actId="6549"/>
        <pc:sldMkLst>
          <pc:docMk/>
          <pc:sldMk cId="2989779034" sldId="327"/>
        </pc:sldMkLst>
        <pc:spChg chg="mod">
          <ac:chgData name="Lynnane George" userId="065056628ae16e64" providerId="LiveId" clId="{0DDA8151-FA23-4ECF-94F7-54B34E27B3CB}" dt="2021-01-25T00:37:41.296" v="417" actId="122"/>
          <ac:spMkLst>
            <pc:docMk/>
            <pc:sldMk cId="2989779034" sldId="327"/>
            <ac:spMk id="2" creationId="{1387FF54-B4AF-4554-8475-C78965B89D9D}"/>
          </ac:spMkLst>
        </pc:spChg>
        <pc:spChg chg="del">
          <ac:chgData name="Lynnane George" userId="065056628ae16e64" providerId="LiveId" clId="{0DDA8151-FA23-4ECF-94F7-54B34E27B3CB}" dt="2021-01-25T00:37:44.202" v="418" actId="478"/>
          <ac:spMkLst>
            <pc:docMk/>
            <pc:sldMk cId="2989779034" sldId="327"/>
            <ac:spMk id="3" creationId="{C0004531-0660-4794-896F-432EB2C68A9A}"/>
          </ac:spMkLst>
        </pc:spChg>
        <pc:spChg chg="add mod">
          <ac:chgData name="Lynnane George" userId="065056628ae16e64" providerId="LiveId" clId="{0DDA8151-FA23-4ECF-94F7-54B34E27B3CB}" dt="2021-01-25T00:38:04.705" v="423" actId="6549"/>
          <ac:spMkLst>
            <pc:docMk/>
            <pc:sldMk cId="2989779034" sldId="327"/>
            <ac:spMk id="6" creationId="{1109A142-32A4-4993-A1B0-DE87AE837A9B}"/>
          </ac:spMkLst>
        </pc:spChg>
      </pc:sldChg>
      <pc:sldChg chg="modSp new del mod">
        <pc:chgData name="Lynnane George" userId="065056628ae16e64" providerId="LiveId" clId="{0DDA8151-FA23-4ECF-94F7-54B34E27B3CB}" dt="2021-01-25T00:35:33.518" v="336" actId="2696"/>
        <pc:sldMkLst>
          <pc:docMk/>
          <pc:sldMk cId="3515939306" sldId="327"/>
        </pc:sldMkLst>
        <pc:spChg chg="mod">
          <ac:chgData name="Lynnane George" userId="065056628ae16e64" providerId="LiveId" clId="{0DDA8151-FA23-4ECF-94F7-54B34E27B3CB}" dt="2021-01-25T00:35:27.059" v="335" actId="20577"/>
          <ac:spMkLst>
            <pc:docMk/>
            <pc:sldMk cId="3515939306" sldId="327"/>
            <ac:spMk id="2" creationId="{FAC918FC-1F7A-4AF0-923D-030734947B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5FF1B-951C-4DF9-A1EF-CFCC68A1A08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EC17E-69DD-4F06-A663-ECBF72CB8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20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4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0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6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0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4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02A1-AC37-4EC9-A5A3-0FEB806AF1A9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25F-8D89-461B-8077-B07443A9A95E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6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5AB4-5679-4947-B966-B759826A51B5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1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0C47-B259-427A-A753-926FB38AD6FE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D6CE-49FD-4C90-830B-32B3F6971C96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8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A24A-DF6C-4D75-A3BB-03B8D902BEF7}" type="datetime1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4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DB9E-9F29-49CF-B257-18E88AEBF302}" type="datetime1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14DF-502C-4A3F-984B-69D047CAD2F6}" type="datetime1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6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5758-373B-458C-9BF1-75DFE76B46E5}" type="datetime1">
              <a:rPr lang="en-US" smtClean="0"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6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814F-8F4C-4A92-9A49-20A197A3C7BB}" type="datetime1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2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91BE-A64B-4674-AFA0-5632C29B0FD1}" type="datetime1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8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B7824-73BA-4658-A32D-29616EAEA39D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0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youtube.com/watch?v=HaEbpndnts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ABBB-25CA-446F-8DFE-AA47BF8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CONSERVATION LAWS</a:t>
            </a:r>
            <a:br>
              <a:rPr lang="en-US" sz="4400" b="1" dirty="0"/>
            </a:br>
            <a:r>
              <a:rPr lang="en-US" sz="1800" b="1" dirty="0"/>
              <a:t>SPECIFIC ANGULAR MOMENTUM</a:t>
            </a:r>
            <a:br>
              <a:rPr lang="en-US" sz="1800" b="1" dirty="0"/>
            </a:br>
            <a:r>
              <a:rPr lang="en-US" sz="1800" b="1" dirty="0"/>
              <a:t>SPECIFIC MECHANICAL ENERGY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C2E16-4EA7-4E9A-A108-22BA1443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997FD00-30F0-4AA3-824B-FC151B2B9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918619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B961988E-C7E5-4A39-AC4C-F6F63435A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35" y="2538424"/>
            <a:ext cx="3980377" cy="29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0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4647"/>
            <a:ext cx="10515600" cy="3319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2190" y="1723128"/>
            <a:ext cx="581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58407" y="2807828"/>
                <a:ext cx="2938625" cy="1818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=−19.93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𝑘𝑚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Negative?  Yes!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407" y="2807828"/>
                <a:ext cx="2938625" cy="1818831"/>
              </a:xfrm>
              <a:prstGeom prst="rect">
                <a:avLst/>
              </a:prstGeom>
              <a:blipFill rotWithShape="0">
                <a:blip r:embed="rId3"/>
                <a:stretch>
                  <a:fillRect l="-4149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www.controlbooth.com/attachments/orbits-gif.8414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6290"/>
            <a:ext cx="3797935" cy="58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88808" y="4799421"/>
            <a:ext cx="1243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&lt; 0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91207" y="6354246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&gt; 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79322" y="2663610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= 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6269" y="3802846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&lt; 0</a:t>
            </a:r>
          </a:p>
        </p:txBody>
      </p:sp>
    </p:spTree>
    <p:extLst>
      <p:ext uri="{BB962C8B-B14F-4D97-AF65-F5344CB8AC3E}">
        <p14:creationId xmlns:p14="http://schemas.microsoft.com/office/powerpoint/2010/main" val="270192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8B06-0F69-4F1B-A766-D059113F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CONSERVATION OF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F5D974-9510-4883-83CF-C35F7858D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0898" y="1327185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Moment of momentum (angular momentum)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F5D974-9510-4883-83CF-C35F7858D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0898" y="1327185"/>
                <a:ext cx="10515600" cy="4351338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4BA20-72EF-485D-8474-7AB18F21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1E120-579A-4578-80F9-D8E9B3720BB9}"/>
                  </a:ext>
                </a:extLst>
              </p:cNvPr>
              <p:cNvSpPr txBox="1"/>
              <p:nvPr/>
            </p:nvSpPr>
            <p:spPr>
              <a:xfrm>
                <a:off x="1896059" y="2543272"/>
                <a:ext cx="2867219" cy="1058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800" b="0" dirty="0"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en-US" sz="2800" b="0" dirty="0">
                    <a:ea typeface="Cambria Math" panose="02040503050406030204" pitchFamily="18" charset="0"/>
                  </a:rPr>
                  <a:t>     =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sz="2800" b="0" dirty="0">
                    <a:ea typeface="Cambria Math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1E120-579A-4578-80F9-D8E9B3720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059" y="2543272"/>
                <a:ext cx="2867219" cy="1058623"/>
              </a:xfrm>
              <a:prstGeom prst="rect">
                <a:avLst/>
              </a:prstGeom>
              <a:blipFill>
                <a:blip r:embed="rId3"/>
                <a:stretch>
                  <a:fillRect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38E95A8-56E4-40C4-9679-21F5D2926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40" y="3005138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ee the source image">
            <a:extLst>
              <a:ext uri="{FF2B5EF4-FFF2-40B4-BE49-F238E27FC236}">
                <a16:creationId xmlns:a16="http://schemas.microsoft.com/office/drawing/2014/main" id="{7E11166F-33C4-48EA-9615-5D90932120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25" y="4202539"/>
            <a:ext cx="3622040" cy="18865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0">
            <a:extLst>
              <a:ext uri="{FF2B5EF4-FFF2-40B4-BE49-F238E27FC236}">
                <a16:creationId xmlns:a16="http://schemas.microsoft.com/office/drawing/2014/main" id="{4591BC29-4159-465B-80D4-C8EC72391303}"/>
              </a:ext>
            </a:extLst>
          </p:cNvPr>
          <p:cNvSpPr txBox="1"/>
          <p:nvPr/>
        </p:nvSpPr>
        <p:spPr>
          <a:xfrm>
            <a:off x="3267651" y="4529908"/>
            <a:ext cx="450215" cy="34544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675"/>
              </a:spcAft>
            </a:pPr>
            <a:r>
              <a:rPr lang="en-US" sz="1400" b="1">
                <a:solidFill>
                  <a:srgbClr val="444444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5F1C28D7-D3C3-4C97-BFD3-01B9AF5B840D}"/>
              </a:ext>
            </a:extLst>
          </p:cNvPr>
          <p:cNvSpPr txBox="1"/>
          <p:nvPr/>
        </p:nvSpPr>
        <p:spPr>
          <a:xfrm>
            <a:off x="2382922" y="5204616"/>
            <a:ext cx="316230" cy="274320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7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Energy Considerations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2464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ea typeface="Cambria Math" panose="02040503050406030204" pitchFamily="18" charset="0"/>
                  </a:rPr>
                  <a:t>Conservation of Momentum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= constant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angular momentum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ea typeface="Cambria Math" panose="02040503050406030204" pitchFamily="18" charset="0"/>
                  </a:rPr>
                  <a:t>Define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specific angular momentum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24647"/>
                <a:ext cx="10515600" cy="4351338"/>
              </a:xfrm>
              <a:blipFill rotWithShape="0"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213" y="2345634"/>
            <a:ext cx="4696480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6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Energy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5" y="2344021"/>
            <a:ext cx="5412551" cy="3722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719" y="3600316"/>
            <a:ext cx="2874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Relevance:  orbit plane is constant!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72000" y="2750210"/>
            <a:ext cx="1949570" cy="112605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46785" y="2564296"/>
                <a:ext cx="549215" cy="51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785" y="2564296"/>
                <a:ext cx="549215" cy="5162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61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sz="4100">
                <a:solidFill>
                  <a:schemeClr val="bg1"/>
                </a:solidFill>
              </a:rPr>
              <a:t>Energy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0">
              <a:solidFill>
                <a:schemeClr val="bg1">
                  <a:alpha val="60000"/>
                </a:schemeClr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000" b="0">
                <a:solidFill>
                  <a:schemeClr val="bg1">
                    <a:alpha val="60000"/>
                  </a:schemeClr>
                </a:solidFill>
                <a:ea typeface="Cambria Math" panose="02040503050406030204" pitchFamily="18" charset="0"/>
              </a:rPr>
              <a:t>Conservation of Mechanical Energy</a:t>
            </a:r>
          </a:p>
          <a:p>
            <a:pPr marL="0" indent="0">
              <a:buNone/>
            </a:pPr>
            <a:r>
              <a:rPr lang="en-US" sz="2000">
                <a:solidFill>
                  <a:schemeClr val="bg1">
                    <a:alpha val="60000"/>
                  </a:schemeClr>
                </a:solidFill>
                <a:ea typeface="Cambria Math" panose="02040503050406030204" pitchFamily="18" charset="0"/>
              </a:rPr>
              <a:t>E = KE + PE</a:t>
            </a:r>
          </a:p>
          <a:p>
            <a:pPr marL="0" indent="0">
              <a:buNone/>
            </a:pPr>
            <a:r>
              <a:rPr lang="en-US" sz="2000" b="0">
                <a:solidFill>
                  <a:schemeClr val="bg1">
                    <a:alpha val="60000"/>
                  </a:schemeClr>
                </a:solidFill>
                <a:ea typeface="Cambria Math" panose="02040503050406030204" pitchFamily="18" charset="0"/>
              </a:rPr>
              <a:t>E = energy</a:t>
            </a:r>
          </a:p>
          <a:p>
            <a:pPr marL="0" indent="0">
              <a:buNone/>
            </a:pPr>
            <a:r>
              <a:rPr lang="en-US" sz="2000">
                <a:solidFill>
                  <a:schemeClr val="bg1">
                    <a:alpha val="60000"/>
                  </a:schemeClr>
                </a:solidFill>
                <a:ea typeface="Cambria Math" panose="02040503050406030204" pitchFamily="18" charset="0"/>
              </a:rPr>
              <a:t>KE = kinetic energy</a:t>
            </a:r>
          </a:p>
          <a:p>
            <a:pPr marL="0" indent="0">
              <a:buNone/>
            </a:pPr>
            <a:r>
              <a:rPr lang="en-US" sz="2000" b="0">
                <a:solidFill>
                  <a:schemeClr val="bg1">
                    <a:alpha val="60000"/>
                  </a:schemeClr>
                </a:solidFill>
                <a:ea typeface="Cambria Math" panose="02040503050406030204" pitchFamily="18" charset="0"/>
              </a:rPr>
              <a:t>PE = potential energy</a:t>
            </a:r>
          </a:p>
          <a:p>
            <a:pPr marL="0" indent="0">
              <a:buNone/>
            </a:pPr>
            <a:endParaRPr lang="en-US" sz="2000">
              <a:solidFill>
                <a:schemeClr val="bg1">
                  <a:alpha val="60000"/>
                </a:schemeClr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000" b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2000" b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11" name="WIN_20200610_13_20_54_Pro">
            <a:hlinkClick r:id="" action="ppaction://media"/>
            <a:extLst>
              <a:ext uri="{FF2B5EF4-FFF2-40B4-BE49-F238E27FC236}">
                <a16:creationId xmlns:a16="http://schemas.microsoft.com/office/drawing/2014/main" id="{BA5AD0C4-3112-4E43-B071-8590FDF0D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1053" y="1737511"/>
            <a:ext cx="6014185" cy="33829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65474" y="6375679"/>
            <a:ext cx="1059763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520853-C384-4919-8F9A-9CB57A0B2B64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0045" y="5337154"/>
            <a:ext cx="11643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</a:rPr>
              <a:t>KE highest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</a:rPr>
              <a:t>PE lowest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27876" y="797571"/>
            <a:ext cx="11643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</a:rPr>
              <a:t>KE lowest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</a:rPr>
              <a:t>PE highest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8C8D30-73E8-4FA8-82BA-799426A466DA}"/>
                  </a:ext>
                </a:extLst>
              </p:cNvPr>
              <p:cNvSpPr txBox="1"/>
              <p:nvPr/>
            </p:nvSpPr>
            <p:spPr>
              <a:xfrm>
                <a:off x="544983" y="5226967"/>
                <a:ext cx="2882361" cy="1148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specific mechanical energy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𝜀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≡ 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8C8D30-73E8-4FA8-82BA-799426A46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83" y="5226967"/>
                <a:ext cx="2882361" cy="1148712"/>
              </a:xfrm>
              <a:prstGeom prst="rect">
                <a:avLst/>
              </a:prstGeom>
              <a:blipFill>
                <a:blip r:embed="rId6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6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FF54-B4AF-4554-8475-C78965B8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 POTENTIAL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A0D72-4F58-44F6-9E4B-C7D95A69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09A142-32A4-4993-A1B0-DE87AE837A9B}"/>
                  </a:ext>
                </a:extLst>
              </p:cNvPr>
              <p:cNvSpPr txBox="1"/>
              <p:nvPr/>
            </p:nvSpPr>
            <p:spPr>
              <a:xfrm>
                <a:off x="639147" y="1462850"/>
                <a:ext cx="10417628" cy="5231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𝑔𝑟𝑎𝑣</m:t>
                          </m:r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𝜇</m:t>
                          </m:r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𝑚𝑔</m:t>
                      </m:r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𝑔</m:t>
                      </m:r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:r>
                  <a:rPr lang="en-US" sz="1800" dirty="0">
                    <a:solidFill>
                      <a:srgbClr val="444444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Since this is acting downward and we are measuring R from the center of the earth, which is our datum point, outward: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𝑔</m:t>
                      </m:r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 = 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:r>
                  <a:rPr lang="en-US" sz="1800" dirty="0">
                    <a:solidFill>
                      <a:srgbClr val="444444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:r>
                  <a:rPr lang="en-US" sz="1800" dirty="0">
                    <a:solidFill>
                      <a:srgbClr val="444444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𝑚𝑔h</m:t>
                      </m:r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= 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𝑚</m:t>
                          </m:r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𝜇</m:t>
                          </m:r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444444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:r>
                  <a:rPr lang="en-US" sz="1800" dirty="0">
                    <a:solidFill>
                      <a:srgbClr val="444444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dividing by mass and simplifying yields the specific potential energy term,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𝑃𝐸</m:t>
                      </m:r>
                      <m:r>
                        <a:rPr lang="en-US" sz="1800" i="1">
                          <a:solidFill>
                            <a:srgbClr val="444444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m:t>= 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𝜇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44444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ahoma" panose="020B0604030504040204" pitchFamily="34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75"/>
                  </a:spcAft>
                </a:pPr>
                <a:r>
                  <a:rPr lang="en-US" sz="1800" dirty="0">
                    <a:solidFill>
                      <a:srgbClr val="444444"/>
                    </a:solidFill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09A142-32A4-4993-A1B0-DE87AE837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47" y="1462850"/>
                <a:ext cx="10417628" cy="5231817"/>
              </a:xfrm>
              <a:prstGeom prst="rect">
                <a:avLst/>
              </a:prstGeom>
              <a:blipFill>
                <a:blip r:embed="rId2"/>
                <a:stretch>
                  <a:fillRect l="-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779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 Mechanical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24647"/>
                <a:ext cx="10515600" cy="33198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ea typeface="Cambria Math" panose="02040503050406030204" pitchFamily="18" charset="0"/>
                  </a:rPr>
                  <a:t>Conservation of Mechanical Energy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E = KE + PE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24647"/>
                <a:ext cx="10515600" cy="3319881"/>
              </a:xfrm>
              <a:blipFill>
                <a:blip r:embed="rId3"/>
                <a:stretch>
                  <a:fillRect l="-1217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0126" y="3727429"/>
            <a:ext cx="253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         PE          constant!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4479246"/>
                <a:ext cx="628002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800" dirty="0"/>
                  <a:t> specific mechanical energy</a:t>
                </a:r>
              </a:p>
              <a:p>
                <a:r>
                  <a:rPr lang="en-US" sz="2800" dirty="0"/>
                  <a:t>Relevance:  orbit size is fixed!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79246"/>
                <a:ext cx="6280029" cy="954107"/>
              </a:xfrm>
              <a:prstGeom prst="rect">
                <a:avLst/>
              </a:prstGeom>
              <a:blipFill>
                <a:blip r:embed="rId4"/>
                <a:stretch>
                  <a:fillRect l="-2039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197" y="1982903"/>
            <a:ext cx="5095385" cy="4135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36061" y="3727429"/>
            <a:ext cx="116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 highest</a:t>
            </a:r>
          </a:p>
          <a:p>
            <a:r>
              <a:rPr lang="en-US" dirty="0">
                <a:solidFill>
                  <a:schemeClr val="bg1"/>
                </a:solidFill>
              </a:rPr>
              <a:t>PE lowest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03733" y="3727429"/>
            <a:ext cx="116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 lowest</a:t>
            </a:r>
          </a:p>
          <a:p>
            <a:r>
              <a:rPr lang="en-US" dirty="0">
                <a:solidFill>
                  <a:schemeClr val="bg1"/>
                </a:solidFill>
              </a:rPr>
              <a:t>PE highest</a:t>
            </a:r>
          </a:p>
        </p:txBody>
      </p:sp>
    </p:spTree>
    <p:extLst>
      <p:ext uri="{BB962C8B-B14F-4D97-AF65-F5344CB8AC3E}">
        <p14:creationId xmlns:p14="http://schemas.microsoft.com/office/powerpoint/2010/main" val="233145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Energy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4647"/>
            <a:ext cx="10515600" cy="3319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64877" y="1645608"/>
            <a:ext cx="4687019" cy="4475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ttp://t0.gstatic.com/images?q=tbn:ANd9GcQpdHsY1Kj4wJTYtvLc1wzBmzX3ybeW82_ZXOekWYhd2rmMw21lm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28" y="3585892"/>
            <a:ext cx="514592" cy="51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2191" y="1723128"/>
            <a:ext cx="40129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 is defined differently than we’re used to seeing</a:t>
            </a:r>
          </a:p>
          <a:p>
            <a:endParaRPr lang="en-US" sz="2800" dirty="0"/>
          </a:p>
          <a:p>
            <a:r>
              <a:rPr lang="en-US" sz="2800" dirty="0"/>
              <a:t>It is defined negative inside the Earth’s sphere of influence (SOI) and equal to zero at the very edge of the SOI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8822" y="6021637"/>
            <a:ext cx="362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Earth’s SOI ~ 1,000,000 km</a:t>
            </a:r>
          </a:p>
          <a:p>
            <a:r>
              <a:rPr lang="en-US" dirty="0"/>
              <a:t>(not to scale)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6624" y="4304792"/>
            <a:ext cx="87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&lt; 0</a:t>
            </a:r>
          </a:p>
          <a:p>
            <a:r>
              <a:rPr lang="en-US" dirty="0"/>
              <a:t>PE &lt;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79355" y="2315118"/>
            <a:ext cx="87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= 0</a:t>
            </a:r>
          </a:p>
          <a:p>
            <a:r>
              <a:rPr lang="en-US" dirty="0"/>
              <a:t>PE = 0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486400" y="5804050"/>
            <a:ext cx="438912" cy="349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84225" y="4136458"/>
            <a:ext cx="87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 &gt; 0</a:t>
            </a:r>
          </a:p>
          <a:p>
            <a:r>
              <a:rPr lang="en-US" dirty="0"/>
              <a:t>PE = 0</a:t>
            </a:r>
          </a:p>
        </p:txBody>
      </p:sp>
    </p:spTree>
    <p:extLst>
      <p:ext uri="{BB962C8B-B14F-4D97-AF65-F5344CB8AC3E}">
        <p14:creationId xmlns:p14="http://schemas.microsoft.com/office/powerpoint/2010/main" val="132932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4647"/>
            <a:ext cx="10515600" cy="3319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0442" y="3309426"/>
                <a:ext cx="5811218" cy="304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For a circular orbit with a=10,000 km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398600.5 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2∗10,000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𝑘𝑚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=−19.93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42" y="3309426"/>
                <a:ext cx="5811218" cy="3046924"/>
              </a:xfrm>
              <a:prstGeom prst="rect">
                <a:avLst/>
              </a:prstGeom>
              <a:blipFill>
                <a:blip r:embed="rId3"/>
                <a:stretch>
                  <a:fillRect l="-1574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1637000"/>
            <a:ext cx="5498592" cy="4719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CE94DA-086D-421B-8673-4AA23B87B8E5}"/>
                  </a:ext>
                </a:extLst>
              </p:cNvPr>
              <p:cNvSpPr txBox="1"/>
              <p:nvPr/>
            </p:nvSpPr>
            <p:spPr>
              <a:xfrm>
                <a:off x="360442" y="1240615"/>
                <a:ext cx="6095222" cy="1505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For a circular geo orbit with a=42,000 km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398600.5 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2∗42,000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𝑘𝑚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=−4.6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CE94DA-086D-421B-8673-4AA23B87B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42" y="1240615"/>
                <a:ext cx="6095222" cy="1505412"/>
              </a:xfrm>
              <a:prstGeom prst="rect">
                <a:avLst/>
              </a:prstGeom>
              <a:blipFill>
                <a:blip r:embed="rId5"/>
                <a:stretch>
                  <a:fillRect l="-1500" t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168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370</Words>
  <Application>Microsoft Office PowerPoint</Application>
  <PresentationFormat>Widescreen</PresentationFormat>
  <Paragraphs>104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CONSERVATION LAWS SPECIFIC ANGULAR MOMENTUM SPECIFIC MECHANICAL ENERGY</vt:lpstr>
      <vt:lpstr>CONSERVATION OF MOMENTUM</vt:lpstr>
      <vt:lpstr>Energy Considerations</vt:lpstr>
      <vt:lpstr>Energy Considerations</vt:lpstr>
      <vt:lpstr>Energy Considerations</vt:lpstr>
      <vt:lpstr>SPECIFIC POTENTIAL ENERGY</vt:lpstr>
      <vt:lpstr>Specific Mechanical Energy</vt:lpstr>
      <vt:lpstr>Energy Considerations</vt:lpstr>
      <vt:lpstr>EXAMPLE</vt:lpstr>
      <vt:lpstr>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Lynnane George</dc:creator>
  <cp:lastModifiedBy>Lynnane George</cp:lastModifiedBy>
  <cp:revision>1</cp:revision>
  <dcterms:created xsi:type="dcterms:W3CDTF">2021-01-24T21:00:07Z</dcterms:created>
  <dcterms:modified xsi:type="dcterms:W3CDTF">2021-01-25T02:36:20Z</dcterms:modified>
</cp:coreProperties>
</file>