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2"/>
  </p:notesMasterIdLst>
  <p:sldIdLst>
    <p:sldId id="310" r:id="rId2"/>
    <p:sldId id="272" r:id="rId3"/>
    <p:sldId id="323" r:id="rId4"/>
    <p:sldId id="273" r:id="rId5"/>
    <p:sldId id="274" r:id="rId6"/>
    <p:sldId id="275" r:id="rId7"/>
    <p:sldId id="280" r:id="rId8"/>
    <p:sldId id="281" r:id="rId9"/>
    <p:sldId id="322" r:id="rId10"/>
    <p:sldId id="2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598BFA-E71A-4189-98BC-BEE1A52B0D74}" v="55" dt="2021-01-24T23:26:01.1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nnane George" userId="065056628ae16e64" providerId="LiveId" clId="{38598BFA-E71A-4189-98BC-BEE1A52B0D74}"/>
    <pc:docChg chg="undo redo custSel mod addSld delSld modSld">
      <pc:chgData name="Lynnane George" userId="065056628ae16e64" providerId="LiveId" clId="{38598BFA-E71A-4189-98BC-BEE1A52B0D74}" dt="2021-01-24T23:35:18.090" v="326" actId="47"/>
      <pc:docMkLst>
        <pc:docMk/>
      </pc:docMkLst>
      <pc:sldChg chg="del">
        <pc:chgData name="Lynnane George" userId="065056628ae16e64" providerId="LiveId" clId="{38598BFA-E71A-4189-98BC-BEE1A52B0D74}" dt="2021-01-24T23:35:18.090" v="326" actId="47"/>
        <pc:sldMkLst>
          <pc:docMk/>
          <pc:sldMk cId="1373871988" sldId="267"/>
        </pc:sldMkLst>
      </pc:sldChg>
      <pc:sldChg chg="del">
        <pc:chgData name="Lynnane George" userId="065056628ae16e64" providerId="LiveId" clId="{38598BFA-E71A-4189-98BC-BEE1A52B0D74}" dt="2021-01-24T21:00:19.771" v="123" actId="47"/>
        <pc:sldMkLst>
          <pc:docMk/>
          <pc:sldMk cId="3988242501" sldId="268"/>
        </pc:sldMkLst>
      </pc:sldChg>
      <pc:sldChg chg="del">
        <pc:chgData name="Lynnane George" userId="065056628ae16e64" providerId="LiveId" clId="{38598BFA-E71A-4189-98BC-BEE1A52B0D74}" dt="2021-01-24T21:00:20.524" v="124" actId="47"/>
        <pc:sldMkLst>
          <pc:docMk/>
          <pc:sldMk cId="3819384484" sldId="269"/>
        </pc:sldMkLst>
      </pc:sldChg>
      <pc:sldChg chg="add del">
        <pc:chgData name="Lynnane George" userId="065056628ae16e64" providerId="LiveId" clId="{38598BFA-E71A-4189-98BC-BEE1A52B0D74}" dt="2021-01-24T21:00:38.157" v="134" actId="47"/>
        <pc:sldMkLst>
          <pc:docMk/>
          <pc:sldMk cId="1858119196" sldId="271"/>
        </pc:sldMkLst>
      </pc:sldChg>
      <pc:sldChg chg="modSp add del mod">
        <pc:chgData name="Lynnane George" userId="065056628ae16e64" providerId="LiveId" clId="{38598BFA-E71A-4189-98BC-BEE1A52B0D74}" dt="2021-01-24T23:03:17.317" v="286" actId="20577"/>
        <pc:sldMkLst>
          <pc:docMk/>
          <pc:sldMk cId="1199993003" sldId="272"/>
        </pc:sldMkLst>
        <pc:spChg chg="mod">
          <ac:chgData name="Lynnane George" userId="065056628ae16e64" providerId="LiveId" clId="{38598BFA-E71A-4189-98BC-BEE1A52B0D74}" dt="2021-01-24T23:03:17.317" v="286" actId="20577"/>
          <ac:spMkLst>
            <pc:docMk/>
            <pc:sldMk cId="1199993003" sldId="272"/>
            <ac:spMk id="3" creationId="{00000000-0000-0000-0000-000000000000}"/>
          </ac:spMkLst>
        </pc:spChg>
      </pc:sldChg>
      <pc:sldChg chg="addSp delSp modSp add del mod delAnim">
        <pc:chgData name="Lynnane George" userId="065056628ae16e64" providerId="LiveId" clId="{38598BFA-E71A-4189-98BC-BEE1A52B0D74}" dt="2021-01-24T21:17:13.801" v="285" actId="1076"/>
        <pc:sldMkLst>
          <pc:docMk/>
          <pc:sldMk cId="4020901088" sldId="273"/>
        </pc:sldMkLst>
        <pc:spChg chg="mod">
          <ac:chgData name="Lynnane George" userId="065056628ae16e64" providerId="LiveId" clId="{38598BFA-E71A-4189-98BC-BEE1A52B0D74}" dt="2021-01-24T21:15:34.108" v="283" actId="1076"/>
          <ac:spMkLst>
            <pc:docMk/>
            <pc:sldMk cId="4020901088" sldId="273"/>
            <ac:spMk id="6" creationId="{00000000-0000-0000-0000-000000000000}"/>
          </ac:spMkLst>
        </pc:spChg>
        <pc:picChg chg="del">
          <ac:chgData name="Lynnane George" userId="065056628ae16e64" providerId="LiveId" clId="{38598BFA-E71A-4189-98BC-BEE1A52B0D74}" dt="2021-01-24T21:00:44.951" v="135" actId="478"/>
          <ac:picMkLst>
            <pc:docMk/>
            <pc:sldMk cId="4020901088" sldId="273"/>
            <ac:picMk id="5" creationId="{00000000-0000-0000-0000-000000000000}"/>
          </ac:picMkLst>
        </pc:picChg>
        <pc:picChg chg="add mod">
          <ac:chgData name="Lynnane George" userId="065056628ae16e64" providerId="LiveId" clId="{38598BFA-E71A-4189-98BC-BEE1A52B0D74}" dt="2021-01-24T21:17:13.801" v="285" actId="1076"/>
          <ac:picMkLst>
            <pc:docMk/>
            <pc:sldMk cId="4020901088" sldId="273"/>
            <ac:picMk id="2050" creationId="{902BBFAF-E41C-42CA-BC87-BB4481B6BCB5}"/>
          </ac:picMkLst>
        </pc:picChg>
      </pc:sldChg>
      <pc:sldChg chg="modSp">
        <pc:chgData name="Lynnane George" userId="065056628ae16e64" providerId="LiveId" clId="{38598BFA-E71A-4189-98BC-BEE1A52B0D74}" dt="2021-01-24T23:16:32.386" v="320" actId="20577"/>
        <pc:sldMkLst>
          <pc:docMk/>
          <pc:sldMk cId="1592711355" sldId="274"/>
        </pc:sldMkLst>
        <pc:spChg chg="mod">
          <ac:chgData name="Lynnane George" userId="065056628ae16e64" providerId="LiveId" clId="{38598BFA-E71A-4189-98BC-BEE1A52B0D74}" dt="2021-01-24T23:16:32.386" v="320" actId="20577"/>
          <ac:spMkLst>
            <pc:docMk/>
            <pc:sldMk cId="1592711355" sldId="274"/>
            <ac:spMk id="3" creationId="{00000000-0000-0000-0000-000000000000}"/>
          </ac:spMkLst>
        </pc:spChg>
        <pc:spChg chg="mod">
          <ac:chgData name="Lynnane George" userId="065056628ae16e64" providerId="LiveId" clId="{38598BFA-E71A-4189-98BC-BEE1A52B0D74}" dt="2021-01-24T23:14:36.540" v="309" actId="20577"/>
          <ac:spMkLst>
            <pc:docMk/>
            <pc:sldMk cId="1592711355" sldId="274"/>
            <ac:spMk id="11" creationId="{00000000-0000-0000-0000-000000000000}"/>
          </ac:spMkLst>
        </pc:spChg>
      </pc:sldChg>
      <pc:sldChg chg="del">
        <pc:chgData name="Lynnane George" userId="065056628ae16e64" providerId="LiveId" clId="{38598BFA-E71A-4189-98BC-BEE1A52B0D74}" dt="2021-01-24T23:35:18.090" v="326" actId="47"/>
        <pc:sldMkLst>
          <pc:docMk/>
          <pc:sldMk cId="2014378994" sldId="276"/>
        </pc:sldMkLst>
      </pc:sldChg>
      <pc:sldChg chg="del">
        <pc:chgData name="Lynnane George" userId="065056628ae16e64" providerId="LiveId" clId="{38598BFA-E71A-4189-98BC-BEE1A52B0D74}" dt="2021-01-24T23:35:18.090" v="326" actId="47"/>
        <pc:sldMkLst>
          <pc:docMk/>
          <pc:sldMk cId="1585740927" sldId="279"/>
        </pc:sldMkLst>
      </pc:sldChg>
      <pc:sldChg chg="addSp delSp modSp mod delAnim modAnim">
        <pc:chgData name="Lynnane George" userId="065056628ae16e64" providerId="LiveId" clId="{38598BFA-E71A-4189-98BC-BEE1A52B0D74}" dt="2021-01-24T23:26:12.115" v="325" actId="1076"/>
        <pc:sldMkLst>
          <pc:docMk/>
          <pc:sldMk cId="2203867794" sldId="280"/>
        </pc:sldMkLst>
        <pc:picChg chg="add mod">
          <ac:chgData name="Lynnane George" userId="065056628ae16e64" providerId="LiveId" clId="{38598BFA-E71A-4189-98BC-BEE1A52B0D74}" dt="2021-01-24T23:26:12.115" v="325" actId="1076"/>
          <ac:picMkLst>
            <pc:docMk/>
            <pc:sldMk cId="2203867794" sldId="280"/>
            <ac:picMk id="5" creationId="{2F256BB5-3856-4F6D-AC67-6A8C6CF6596D}"/>
          </ac:picMkLst>
        </pc:picChg>
        <pc:picChg chg="del">
          <ac:chgData name="Lynnane George" userId="065056628ae16e64" providerId="LiveId" clId="{38598BFA-E71A-4189-98BC-BEE1A52B0D74}" dt="2021-01-24T23:25:48.410" v="321" actId="478"/>
          <ac:picMkLst>
            <pc:docMk/>
            <pc:sldMk cId="2203867794" sldId="280"/>
            <ac:picMk id="6" creationId="{31A4490D-C38D-404C-BEBE-41BF99BE6B3B}"/>
          </ac:picMkLst>
        </pc:picChg>
      </pc:sldChg>
      <pc:sldChg chg="del">
        <pc:chgData name="Lynnane George" userId="065056628ae16e64" providerId="LiveId" clId="{38598BFA-E71A-4189-98BC-BEE1A52B0D74}" dt="2021-01-24T23:35:18.090" v="326" actId="47"/>
        <pc:sldMkLst>
          <pc:docMk/>
          <pc:sldMk cId="1446568689" sldId="283"/>
        </pc:sldMkLst>
      </pc:sldChg>
      <pc:sldChg chg="del">
        <pc:chgData name="Lynnane George" userId="065056628ae16e64" providerId="LiveId" clId="{38598BFA-E71A-4189-98BC-BEE1A52B0D74}" dt="2021-01-24T23:35:18.090" v="326" actId="47"/>
        <pc:sldMkLst>
          <pc:docMk/>
          <pc:sldMk cId="1251642302" sldId="284"/>
        </pc:sldMkLst>
      </pc:sldChg>
      <pc:sldChg chg="del">
        <pc:chgData name="Lynnane George" userId="065056628ae16e64" providerId="LiveId" clId="{38598BFA-E71A-4189-98BC-BEE1A52B0D74}" dt="2021-01-24T23:35:18.090" v="326" actId="47"/>
        <pc:sldMkLst>
          <pc:docMk/>
          <pc:sldMk cId="1329325372" sldId="285"/>
        </pc:sldMkLst>
      </pc:sldChg>
      <pc:sldChg chg="del">
        <pc:chgData name="Lynnane George" userId="065056628ae16e64" providerId="LiveId" clId="{38598BFA-E71A-4189-98BC-BEE1A52B0D74}" dt="2021-01-24T23:35:18.090" v="326" actId="47"/>
        <pc:sldMkLst>
          <pc:docMk/>
          <pc:sldMk cId="1695168016" sldId="286"/>
        </pc:sldMkLst>
      </pc:sldChg>
      <pc:sldChg chg="del">
        <pc:chgData name="Lynnane George" userId="065056628ae16e64" providerId="LiveId" clId="{38598BFA-E71A-4189-98BC-BEE1A52B0D74}" dt="2021-01-24T23:35:18.090" v="326" actId="47"/>
        <pc:sldMkLst>
          <pc:docMk/>
          <pc:sldMk cId="2701921363" sldId="287"/>
        </pc:sldMkLst>
      </pc:sldChg>
      <pc:sldChg chg="del">
        <pc:chgData name="Lynnane George" userId="065056628ae16e64" providerId="LiveId" clId="{38598BFA-E71A-4189-98BC-BEE1A52B0D74}" dt="2021-01-24T23:35:18.090" v="326" actId="47"/>
        <pc:sldMkLst>
          <pc:docMk/>
          <pc:sldMk cId="3337271207" sldId="288"/>
        </pc:sldMkLst>
      </pc:sldChg>
      <pc:sldChg chg="del">
        <pc:chgData name="Lynnane George" userId="065056628ae16e64" providerId="LiveId" clId="{38598BFA-E71A-4189-98BC-BEE1A52B0D74}" dt="2021-01-24T23:35:18.090" v="326" actId="47"/>
        <pc:sldMkLst>
          <pc:docMk/>
          <pc:sldMk cId="1874084490" sldId="293"/>
        </pc:sldMkLst>
      </pc:sldChg>
      <pc:sldChg chg="del">
        <pc:chgData name="Lynnane George" userId="065056628ae16e64" providerId="LiveId" clId="{38598BFA-E71A-4189-98BC-BEE1A52B0D74}" dt="2021-01-24T23:35:18.090" v="326" actId="47"/>
        <pc:sldMkLst>
          <pc:docMk/>
          <pc:sldMk cId="1646462233" sldId="294"/>
        </pc:sldMkLst>
      </pc:sldChg>
      <pc:sldChg chg="modSp del mod">
        <pc:chgData name="Lynnane George" userId="065056628ae16e64" providerId="LiveId" clId="{38598BFA-E71A-4189-98BC-BEE1A52B0D74}" dt="2021-01-24T21:00:18.136" v="121" actId="47"/>
        <pc:sldMkLst>
          <pc:docMk/>
          <pc:sldMk cId="2148501" sldId="295"/>
        </pc:sldMkLst>
        <pc:spChg chg="mod">
          <ac:chgData name="Lynnane George" userId="065056628ae16e64" providerId="LiveId" clId="{38598BFA-E71A-4189-98BC-BEE1A52B0D74}" dt="2021-01-24T00:55:20.134" v="3" actId="20577"/>
          <ac:spMkLst>
            <pc:docMk/>
            <pc:sldMk cId="2148501" sldId="295"/>
            <ac:spMk id="3" creationId="{00000000-0000-0000-0000-000000000000}"/>
          </ac:spMkLst>
        </pc:spChg>
      </pc:sldChg>
      <pc:sldChg chg="del">
        <pc:chgData name="Lynnane George" userId="065056628ae16e64" providerId="LiveId" clId="{38598BFA-E71A-4189-98BC-BEE1A52B0D74}" dt="2021-01-24T23:35:18.090" v="326" actId="47"/>
        <pc:sldMkLst>
          <pc:docMk/>
          <pc:sldMk cId="766854004" sldId="296"/>
        </pc:sldMkLst>
      </pc:sldChg>
      <pc:sldChg chg="del">
        <pc:chgData name="Lynnane George" userId="065056628ae16e64" providerId="LiveId" clId="{38598BFA-E71A-4189-98BC-BEE1A52B0D74}" dt="2021-01-24T23:35:18.090" v="326" actId="47"/>
        <pc:sldMkLst>
          <pc:docMk/>
          <pc:sldMk cId="4126122334" sldId="297"/>
        </pc:sldMkLst>
      </pc:sldChg>
      <pc:sldChg chg="del">
        <pc:chgData name="Lynnane George" userId="065056628ae16e64" providerId="LiveId" clId="{38598BFA-E71A-4189-98BC-BEE1A52B0D74}" dt="2021-01-24T23:35:18.090" v="326" actId="47"/>
        <pc:sldMkLst>
          <pc:docMk/>
          <pc:sldMk cId="155984833" sldId="298"/>
        </pc:sldMkLst>
      </pc:sldChg>
      <pc:sldChg chg="del">
        <pc:chgData name="Lynnane George" userId="065056628ae16e64" providerId="LiveId" clId="{38598BFA-E71A-4189-98BC-BEE1A52B0D74}" dt="2021-01-24T23:35:18.090" v="326" actId="47"/>
        <pc:sldMkLst>
          <pc:docMk/>
          <pc:sldMk cId="2514431223" sldId="299"/>
        </pc:sldMkLst>
      </pc:sldChg>
      <pc:sldChg chg="del">
        <pc:chgData name="Lynnane George" userId="065056628ae16e64" providerId="LiveId" clId="{38598BFA-E71A-4189-98BC-BEE1A52B0D74}" dt="2021-01-24T23:35:18.090" v="326" actId="47"/>
        <pc:sldMkLst>
          <pc:docMk/>
          <pc:sldMk cId="3652133661" sldId="300"/>
        </pc:sldMkLst>
      </pc:sldChg>
      <pc:sldChg chg="del">
        <pc:chgData name="Lynnane George" userId="065056628ae16e64" providerId="LiveId" clId="{38598BFA-E71A-4189-98BC-BEE1A52B0D74}" dt="2021-01-24T23:35:18.090" v="326" actId="47"/>
        <pc:sldMkLst>
          <pc:docMk/>
          <pc:sldMk cId="2809065621" sldId="301"/>
        </pc:sldMkLst>
      </pc:sldChg>
      <pc:sldChg chg="del">
        <pc:chgData name="Lynnane George" userId="065056628ae16e64" providerId="LiveId" clId="{38598BFA-E71A-4189-98BC-BEE1A52B0D74}" dt="2021-01-24T23:35:18.090" v="326" actId="47"/>
        <pc:sldMkLst>
          <pc:docMk/>
          <pc:sldMk cId="2123748604" sldId="302"/>
        </pc:sldMkLst>
      </pc:sldChg>
      <pc:sldChg chg="del">
        <pc:chgData name="Lynnane George" userId="065056628ae16e64" providerId="LiveId" clId="{38598BFA-E71A-4189-98BC-BEE1A52B0D74}" dt="2021-01-24T23:35:18.090" v="326" actId="47"/>
        <pc:sldMkLst>
          <pc:docMk/>
          <pc:sldMk cId="1349089355" sldId="305"/>
        </pc:sldMkLst>
      </pc:sldChg>
      <pc:sldChg chg="del">
        <pc:chgData name="Lynnane George" userId="065056628ae16e64" providerId="LiveId" clId="{38598BFA-E71A-4189-98BC-BEE1A52B0D74}" dt="2021-01-24T23:35:18.090" v="326" actId="47"/>
        <pc:sldMkLst>
          <pc:docMk/>
          <pc:sldMk cId="898618126" sldId="308"/>
        </pc:sldMkLst>
      </pc:sldChg>
      <pc:sldChg chg="del">
        <pc:chgData name="Lynnane George" userId="065056628ae16e64" providerId="LiveId" clId="{38598BFA-E71A-4189-98BC-BEE1A52B0D74}" dt="2021-01-24T21:00:18.837" v="122" actId="47"/>
        <pc:sldMkLst>
          <pc:docMk/>
          <pc:sldMk cId="1137383457" sldId="309"/>
        </pc:sldMkLst>
      </pc:sldChg>
      <pc:sldChg chg="addSp delSp modSp mod setClrOvrMap">
        <pc:chgData name="Lynnane George" userId="065056628ae16e64" providerId="LiveId" clId="{38598BFA-E71A-4189-98BC-BEE1A52B0D74}" dt="2021-01-24T21:00:16.084" v="120" actId="962"/>
        <pc:sldMkLst>
          <pc:docMk/>
          <pc:sldMk cId="1477237502" sldId="310"/>
        </pc:sldMkLst>
        <pc:spChg chg="mod">
          <ac:chgData name="Lynnane George" userId="065056628ae16e64" providerId="LiveId" clId="{38598BFA-E71A-4189-98BC-BEE1A52B0D74}" dt="2021-01-24T21:00:07.750" v="117" actId="26606"/>
          <ac:spMkLst>
            <pc:docMk/>
            <pc:sldMk cId="1477237502" sldId="310"/>
            <ac:spMk id="2" creationId="{00000000-0000-0000-0000-000000000000}"/>
          </ac:spMkLst>
        </pc:spChg>
        <pc:spChg chg="mod">
          <ac:chgData name="Lynnane George" userId="065056628ae16e64" providerId="LiveId" clId="{38598BFA-E71A-4189-98BC-BEE1A52B0D74}" dt="2021-01-24T21:00:16.084" v="120" actId="962"/>
          <ac:spMkLst>
            <pc:docMk/>
            <pc:sldMk cId="1477237502" sldId="310"/>
            <ac:spMk id="3" creationId="{00000000-0000-0000-0000-000000000000}"/>
          </ac:spMkLst>
        </pc:spChg>
        <pc:spChg chg="mod">
          <ac:chgData name="Lynnane George" userId="065056628ae16e64" providerId="LiveId" clId="{38598BFA-E71A-4189-98BC-BEE1A52B0D74}" dt="2021-01-24T21:00:07.750" v="117" actId="26606"/>
          <ac:spMkLst>
            <pc:docMk/>
            <pc:sldMk cId="1477237502" sldId="310"/>
            <ac:spMk id="6" creationId="{00000000-0000-0000-0000-000000000000}"/>
          </ac:spMkLst>
        </pc:spChg>
        <pc:spChg chg="del">
          <ac:chgData name="Lynnane George" userId="065056628ae16e64" providerId="LiveId" clId="{38598BFA-E71A-4189-98BC-BEE1A52B0D74}" dt="2021-01-24T21:00:07.750" v="117" actId="26606"/>
          <ac:spMkLst>
            <pc:docMk/>
            <pc:sldMk cId="1477237502" sldId="310"/>
            <ac:spMk id="14" creationId="{CDA1A2E9-63FE-408D-A803-8E306ECAB4B3}"/>
          </ac:spMkLst>
        </pc:spChg>
        <pc:spChg chg="del">
          <ac:chgData name="Lynnane George" userId="065056628ae16e64" providerId="LiveId" clId="{38598BFA-E71A-4189-98BC-BEE1A52B0D74}" dt="2021-01-24T21:00:07.750" v="117" actId="26606"/>
          <ac:spMkLst>
            <pc:docMk/>
            <pc:sldMk cId="1477237502" sldId="310"/>
            <ac:spMk id="16" creationId="{FBE9F90C-C163-435B-9A68-D15C92D1CF2B}"/>
          </ac:spMkLst>
        </pc:spChg>
        <pc:spChg chg="del">
          <ac:chgData name="Lynnane George" userId="065056628ae16e64" providerId="LiveId" clId="{38598BFA-E71A-4189-98BC-BEE1A52B0D74}" dt="2021-01-24T21:00:07.750" v="117" actId="26606"/>
          <ac:spMkLst>
            <pc:docMk/>
            <pc:sldMk cId="1477237502" sldId="310"/>
            <ac:spMk id="18" creationId="{1A882A9F-F4E9-4E23-8F0B-20B5DF42EAA9}"/>
          </ac:spMkLst>
        </pc:spChg>
        <pc:spChg chg="add">
          <ac:chgData name="Lynnane George" userId="065056628ae16e64" providerId="LiveId" clId="{38598BFA-E71A-4189-98BC-BEE1A52B0D74}" dt="2021-01-24T21:00:07.750" v="117" actId="26606"/>
          <ac:spMkLst>
            <pc:docMk/>
            <pc:sldMk cId="1477237502" sldId="310"/>
            <ac:spMk id="23" creationId="{0671A8AE-40A1-4631-A6B8-581AFF065482}"/>
          </ac:spMkLst>
        </pc:spChg>
        <pc:spChg chg="add">
          <ac:chgData name="Lynnane George" userId="065056628ae16e64" providerId="LiveId" clId="{38598BFA-E71A-4189-98BC-BEE1A52B0D74}" dt="2021-01-24T21:00:07.750" v="117" actId="26606"/>
          <ac:spMkLst>
            <pc:docMk/>
            <pc:sldMk cId="1477237502" sldId="310"/>
            <ac:spMk id="25" creationId="{AB58EF07-17C2-48CF-ABB0-EEF1F17CB8F0}"/>
          </ac:spMkLst>
        </pc:spChg>
        <pc:spChg chg="add">
          <ac:chgData name="Lynnane George" userId="065056628ae16e64" providerId="LiveId" clId="{38598BFA-E71A-4189-98BC-BEE1A52B0D74}" dt="2021-01-24T21:00:07.750" v="117" actId="26606"/>
          <ac:spMkLst>
            <pc:docMk/>
            <pc:sldMk cId="1477237502" sldId="310"/>
            <ac:spMk id="27" creationId="{AF2F604E-43BE-4DC3-B983-E071523364F8}"/>
          </ac:spMkLst>
        </pc:spChg>
        <pc:spChg chg="add">
          <ac:chgData name="Lynnane George" userId="065056628ae16e64" providerId="LiveId" clId="{38598BFA-E71A-4189-98BC-BEE1A52B0D74}" dt="2021-01-24T21:00:07.750" v="117" actId="26606"/>
          <ac:spMkLst>
            <pc:docMk/>
            <pc:sldMk cId="1477237502" sldId="310"/>
            <ac:spMk id="29" creationId="{08C9B587-E65E-4B52-B37C-ABEBB6E87928}"/>
          </ac:spMkLst>
        </pc:spChg>
        <pc:picChg chg="mod ord">
          <ac:chgData name="Lynnane George" userId="065056628ae16e64" providerId="LiveId" clId="{38598BFA-E71A-4189-98BC-BEE1A52B0D74}" dt="2021-01-24T21:00:16.080" v="119" actId="27614"/>
          <ac:picMkLst>
            <pc:docMk/>
            <pc:sldMk cId="1477237502" sldId="310"/>
            <ac:picMk id="7" creationId="{00000000-0000-0000-0000-000000000000}"/>
          </ac:picMkLst>
        </pc:picChg>
        <pc:picChg chg="del">
          <ac:chgData name="Lynnane George" userId="065056628ae16e64" providerId="LiveId" clId="{38598BFA-E71A-4189-98BC-BEE1A52B0D74}" dt="2021-01-24T20:59:25.725" v="48" actId="478"/>
          <ac:picMkLst>
            <pc:docMk/>
            <pc:sldMk cId="1477237502" sldId="310"/>
            <ac:picMk id="8" creationId="{00000000-0000-0000-0000-000000000000}"/>
          </ac:picMkLst>
        </pc:picChg>
        <pc:picChg chg="del">
          <ac:chgData name="Lynnane George" userId="065056628ae16e64" providerId="LiveId" clId="{38598BFA-E71A-4189-98BC-BEE1A52B0D74}" dt="2021-01-24T20:59:23.450" v="47" actId="478"/>
          <ac:picMkLst>
            <pc:docMk/>
            <pc:sldMk cId="1477237502" sldId="310"/>
            <ac:picMk id="9" creationId="{00000000-0000-0000-0000-000000000000}"/>
          </ac:picMkLst>
        </pc:picChg>
      </pc:sldChg>
      <pc:sldChg chg="del">
        <pc:chgData name="Lynnane George" userId="065056628ae16e64" providerId="LiveId" clId="{38598BFA-E71A-4189-98BC-BEE1A52B0D74}" dt="2021-01-24T21:00:22.010" v="126" actId="47"/>
        <pc:sldMkLst>
          <pc:docMk/>
          <pc:sldMk cId="1436641932" sldId="311"/>
        </pc:sldMkLst>
      </pc:sldChg>
      <pc:sldChg chg="del">
        <pc:chgData name="Lynnane George" userId="065056628ae16e64" providerId="LiveId" clId="{38598BFA-E71A-4189-98BC-BEE1A52B0D74}" dt="2021-01-24T21:00:22.734" v="127" actId="47"/>
        <pc:sldMkLst>
          <pc:docMk/>
          <pc:sldMk cId="2846416553" sldId="320"/>
        </pc:sldMkLst>
      </pc:sldChg>
      <pc:sldChg chg="modSp del mod">
        <pc:chgData name="Lynnane George" userId="065056628ae16e64" providerId="LiveId" clId="{38598BFA-E71A-4189-98BC-BEE1A52B0D74}" dt="2021-01-24T21:00:21.397" v="125" actId="47"/>
        <pc:sldMkLst>
          <pc:docMk/>
          <pc:sldMk cId="3577133081" sldId="321"/>
        </pc:sldMkLst>
        <pc:spChg chg="mod">
          <ac:chgData name="Lynnane George" userId="065056628ae16e64" providerId="LiveId" clId="{38598BFA-E71A-4189-98BC-BEE1A52B0D74}" dt="2021-01-24T00:55:35.745" v="14" actId="20577"/>
          <ac:spMkLst>
            <pc:docMk/>
            <pc:sldMk cId="3577133081" sldId="321"/>
            <ac:spMk id="2" creationId="{CDB3DC31-C80A-466B-9FAF-A572532A1F84}"/>
          </ac:spMkLst>
        </pc:spChg>
      </pc:sldChg>
      <pc:sldChg chg="delSp modSp new del mod">
        <pc:chgData name="Lynnane George" userId="065056628ae16e64" providerId="LiveId" clId="{38598BFA-E71A-4189-98BC-BEE1A52B0D74}" dt="2021-01-24T20:54:03.813" v="46" actId="47"/>
        <pc:sldMkLst>
          <pc:docMk/>
          <pc:sldMk cId="63581794" sldId="323"/>
        </pc:sldMkLst>
        <pc:spChg chg="mod">
          <ac:chgData name="Lynnane George" userId="065056628ae16e64" providerId="LiveId" clId="{38598BFA-E71A-4189-98BC-BEE1A52B0D74}" dt="2021-01-24T20:45:42.518" v="44" actId="122"/>
          <ac:spMkLst>
            <pc:docMk/>
            <pc:sldMk cId="63581794" sldId="323"/>
            <ac:spMk id="2" creationId="{D01243A7-BD01-4FF9-BA49-1ACC844547DF}"/>
          </ac:spMkLst>
        </pc:spChg>
        <pc:spChg chg="del">
          <ac:chgData name="Lynnane George" userId="065056628ae16e64" providerId="LiveId" clId="{38598BFA-E71A-4189-98BC-BEE1A52B0D74}" dt="2021-01-24T20:45:44.652" v="45" actId="478"/>
          <ac:spMkLst>
            <pc:docMk/>
            <pc:sldMk cId="63581794" sldId="323"/>
            <ac:spMk id="3" creationId="{8D7973FA-19A5-4DF7-A735-88227A4248A2}"/>
          </ac:spMkLst>
        </pc:spChg>
      </pc:sldChg>
      <pc:sldChg chg="addSp delSp modSp new mod">
        <pc:chgData name="Lynnane George" userId="065056628ae16e64" providerId="LiveId" clId="{38598BFA-E71A-4189-98BC-BEE1A52B0D74}" dt="2021-01-24T21:14:51.244" v="282"/>
        <pc:sldMkLst>
          <pc:docMk/>
          <pc:sldMk cId="1411278919" sldId="323"/>
        </pc:sldMkLst>
        <pc:spChg chg="mod">
          <ac:chgData name="Lynnane George" userId="065056628ae16e64" providerId="LiveId" clId="{38598BFA-E71A-4189-98BC-BEE1A52B0D74}" dt="2021-01-24T21:04:18.665" v="145" actId="122"/>
          <ac:spMkLst>
            <pc:docMk/>
            <pc:sldMk cId="1411278919" sldId="323"/>
            <ac:spMk id="2" creationId="{8AE7BBFC-780A-4174-B4D1-7434C629FF10}"/>
          </ac:spMkLst>
        </pc:spChg>
        <pc:spChg chg="mod">
          <ac:chgData name="Lynnane George" userId="065056628ae16e64" providerId="LiveId" clId="{38598BFA-E71A-4189-98BC-BEE1A52B0D74}" dt="2021-01-24T21:13:53.738" v="280" actId="20577"/>
          <ac:spMkLst>
            <pc:docMk/>
            <pc:sldMk cId="1411278919" sldId="323"/>
            <ac:spMk id="3" creationId="{CC356102-CEE8-4692-9565-6AC639BAFC47}"/>
          </ac:spMkLst>
        </pc:spChg>
        <pc:spChg chg="add del mod">
          <ac:chgData name="Lynnane George" userId="065056628ae16e64" providerId="LiveId" clId="{38598BFA-E71A-4189-98BC-BEE1A52B0D74}" dt="2021-01-24T21:12:58.234" v="192" actId="478"/>
          <ac:spMkLst>
            <pc:docMk/>
            <pc:sldMk cId="1411278919" sldId="323"/>
            <ac:spMk id="5" creationId="{8042F04C-6FD9-4454-9AAA-216A695859A4}"/>
          </ac:spMkLst>
        </pc:spChg>
        <pc:spChg chg="add del mod">
          <ac:chgData name="Lynnane George" userId="065056628ae16e64" providerId="LiveId" clId="{38598BFA-E71A-4189-98BC-BEE1A52B0D74}" dt="2021-01-24T21:14:51.244" v="282"/>
          <ac:spMkLst>
            <pc:docMk/>
            <pc:sldMk cId="1411278919" sldId="323"/>
            <ac:spMk id="6" creationId="{0AAE409C-961A-411B-BE29-8FA1096A5FF0}"/>
          </ac:spMkLst>
        </pc:spChg>
        <pc:spChg chg="add mod">
          <ac:chgData name="Lynnane George" userId="065056628ae16e64" providerId="LiveId" clId="{38598BFA-E71A-4189-98BC-BEE1A52B0D74}" dt="2021-01-24T21:13:48.706" v="279" actId="1076"/>
          <ac:spMkLst>
            <pc:docMk/>
            <pc:sldMk cId="1411278919" sldId="323"/>
            <ac:spMk id="7" creationId="{896E878E-F2C6-48ED-8918-41A2DFA77649}"/>
          </ac:spMkLst>
        </pc:spChg>
        <pc:picChg chg="add mod">
          <ac:chgData name="Lynnane George" userId="065056628ae16e64" providerId="LiveId" clId="{38598BFA-E71A-4189-98BC-BEE1A52B0D74}" dt="2021-01-24T21:12:17.951" v="187" actId="1076"/>
          <ac:picMkLst>
            <pc:docMk/>
            <pc:sldMk cId="1411278919" sldId="323"/>
            <ac:picMk id="1026" creationId="{C9261E84-2BBF-40EC-BDD1-B7BC15983BD0}"/>
          </ac:picMkLst>
        </pc:picChg>
      </pc:sldChg>
    </pc:docChg>
  </pc:docChgLst>
  <pc:docChgLst>
    <pc:chgData name="Lynnane George" userId="065056628ae16e64" providerId="LiveId" clId="{82A905A6-9212-4DEF-9213-83B26B5E300F}"/>
    <pc:docChg chg="custSel addSld modSld">
      <pc:chgData name="Lynnane George" userId="065056628ae16e64" providerId="LiveId" clId="{82A905A6-9212-4DEF-9213-83B26B5E300F}" dt="2021-01-23T21:00:05.635" v="26" actId="1076"/>
      <pc:docMkLst>
        <pc:docMk/>
      </pc:docMkLst>
      <pc:sldChg chg="modSp mod">
        <pc:chgData name="Lynnane George" userId="065056628ae16e64" providerId="LiveId" clId="{82A905A6-9212-4DEF-9213-83B26B5E300F}" dt="2021-01-23T19:37:29.423" v="5" actId="27636"/>
        <pc:sldMkLst>
          <pc:docMk/>
          <pc:sldMk cId="4020901088" sldId="273"/>
        </pc:sldMkLst>
        <pc:spChg chg="mod">
          <ac:chgData name="Lynnane George" userId="065056628ae16e64" providerId="LiveId" clId="{82A905A6-9212-4DEF-9213-83B26B5E300F}" dt="2021-01-23T19:37:29.423" v="5" actId="27636"/>
          <ac:spMkLst>
            <pc:docMk/>
            <pc:sldMk cId="4020901088" sldId="273"/>
            <ac:spMk id="3" creationId="{00000000-0000-0000-0000-000000000000}"/>
          </ac:spMkLst>
        </pc:spChg>
      </pc:sldChg>
      <pc:sldChg chg="addSp modSp mod modAnim">
        <pc:chgData name="Lynnane George" userId="065056628ae16e64" providerId="LiveId" clId="{82A905A6-9212-4DEF-9213-83B26B5E300F}" dt="2021-01-23T20:18:21.747" v="16" actId="14100"/>
        <pc:sldMkLst>
          <pc:docMk/>
          <pc:sldMk cId="2203867794" sldId="280"/>
        </pc:sldMkLst>
        <pc:spChg chg="add mod">
          <ac:chgData name="Lynnane George" userId="065056628ae16e64" providerId="LiveId" clId="{82A905A6-9212-4DEF-9213-83B26B5E300F}" dt="2021-01-23T20:11:48.475" v="8" actId="6549"/>
          <ac:spMkLst>
            <pc:docMk/>
            <pc:sldMk cId="2203867794" sldId="280"/>
            <ac:spMk id="9" creationId="{1BE04D75-FFCB-4F93-9C29-49B99F43704A}"/>
          </ac:spMkLst>
        </pc:spChg>
        <pc:picChg chg="add mod">
          <ac:chgData name="Lynnane George" userId="065056628ae16e64" providerId="LiveId" clId="{82A905A6-9212-4DEF-9213-83B26B5E300F}" dt="2021-01-23T20:18:21.747" v="16" actId="14100"/>
          <ac:picMkLst>
            <pc:docMk/>
            <pc:sldMk cId="2203867794" sldId="280"/>
            <ac:picMk id="6" creationId="{31A4490D-C38D-404C-BEBE-41BF99BE6B3B}"/>
          </ac:picMkLst>
        </pc:picChg>
        <pc:picChg chg="mod">
          <ac:chgData name="Lynnane George" userId="065056628ae16e64" providerId="LiveId" clId="{82A905A6-9212-4DEF-9213-83B26B5E300F}" dt="2021-01-23T20:18:16.558" v="14" actId="14100"/>
          <ac:picMkLst>
            <pc:docMk/>
            <pc:sldMk cId="2203867794" sldId="280"/>
            <ac:picMk id="8" creationId="{00000000-0000-0000-0000-000000000000}"/>
          </ac:picMkLst>
        </pc:picChg>
      </pc:sldChg>
      <pc:sldChg chg="addSp delSp modSp mod">
        <pc:chgData name="Lynnane George" userId="065056628ae16e64" providerId="LiveId" clId="{82A905A6-9212-4DEF-9213-83B26B5E300F}" dt="2021-01-23T21:00:05.635" v="26" actId="1076"/>
        <pc:sldMkLst>
          <pc:docMk/>
          <pc:sldMk cId="2517837388" sldId="281"/>
        </pc:sldMkLst>
        <pc:spChg chg="del">
          <ac:chgData name="Lynnane George" userId="065056628ae16e64" providerId="LiveId" clId="{82A905A6-9212-4DEF-9213-83B26B5E300F}" dt="2021-01-23T20:59:30.871" v="18" actId="478"/>
          <ac:spMkLst>
            <pc:docMk/>
            <pc:sldMk cId="2517837388" sldId="281"/>
            <ac:spMk id="3" creationId="{00000000-0000-0000-0000-000000000000}"/>
          </ac:spMkLst>
        </pc:spChg>
        <pc:spChg chg="add del mod">
          <ac:chgData name="Lynnane George" userId="065056628ae16e64" providerId="LiveId" clId="{82A905A6-9212-4DEF-9213-83B26B5E300F}" dt="2021-01-23T20:59:32.296" v="19" actId="478"/>
          <ac:spMkLst>
            <pc:docMk/>
            <pc:sldMk cId="2517837388" sldId="281"/>
            <ac:spMk id="6" creationId="{40DF7A3E-8A14-421B-B561-3D64B5B3D4E3}"/>
          </ac:spMkLst>
        </pc:spChg>
        <pc:spChg chg="add mod">
          <ac:chgData name="Lynnane George" userId="065056628ae16e64" providerId="LiveId" clId="{82A905A6-9212-4DEF-9213-83B26B5E300F}" dt="2021-01-23T21:00:05.635" v="26" actId="1076"/>
          <ac:spMkLst>
            <pc:docMk/>
            <pc:sldMk cId="2517837388" sldId="281"/>
            <ac:spMk id="9" creationId="{732AEEFB-6F25-4C8A-ACFE-84B0CAD89F92}"/>
          </ac:spMkLst>
        </pc:spChg>
        <pc:picChg chg="add mod">
          <ac:chgData name="Lynnane George" userId="065056628ae16e64" providerId="LiveId" clId="{82A905A6-9212-4DEF-9213-83B26B5E300F}" dt="2021-01-23T20:59:55.346" v="23" actId="1076"/>
          <ac:picMkLst>
            <pc:docMk/>
            <pc:sldMk cId="2517837388" sldId="281"/>
            <ac:picMk id="7" creationId="{C947BA81-77E8-420F-8B0D-833A1FC04603}"/>
          </ac:picMkLst>
        </pc:picChg>
      </pc:sldChg>
      <pc:sldChg chg="add">
        <pc:chgData name="Lynnane George" userId="065056628ae16e64" providerId="LiveId" clId="{82A905A6-9212-4DEF-9213-83B26B5E300F}" dt="2021-01-23T20:59:25.429" v="17" actId="2890"/>
        <pc:sldMkLst>
          <pc:docMk/>
          <pc:sldMk cId="1671303414" sldId="32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FF1B-951C-4DF9-A1EF-CFCC68A1A088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EC17E-69DD-4F06-A663-ECBF72CB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89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C17E-69DD-4F06-A663-ECBF72CB85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30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C17E-69DD-4F06-A663-ECBF72CB85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86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C17E-69DD-4F06-A663-ECBF72CB85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85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C17E-69DD-4F06-A663-ECBF72CB852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02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02A1-AC37-4EC9-A5A3-0FEB806AF1A9}" type="datetime1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7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125F-8D89-461B-8077-B07443A9A95E}" type="datetime1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5AB4-5679-4947-B966-B759826A51B5}" type="datetime1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1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80C47-B259-427A-A753-926FB38AD6FE}" type="datetime1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6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D6CE-49FD-4C90-830B-32B3F6971C96}" type="datetime1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8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A24A-DF6C-4D75-A3BB-03B8D902BEF7}" type="datetime1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4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DB9E-9F29-49CF-B257-18E88AEBF302}" type="datetime1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14DF-502C-4A3F-984B-69D047CAD2F6}" type="datetime1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5758-373B-458C-9BF1-75DFE76B46E5}" type="datetime1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6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814F-8F4C-4A92-9A49-20A197A3C7BB}" type="datetime1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2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91BE-A64B-4674-AFA0-5632C29B0FD1}" type="datetime1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8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B7824-73BA-4658-A32D-29616EAEA39D}" type="datetime1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0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youtu.be/xf2WFbuRkN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VSvatgXRBk?feature=oembed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erson with curly hair&#10;&#10;Description automatically generated with low confidenc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95" r="-1" b="10737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en-US" sz="2000" b="1" dirty="0"/>
              <a:t>Newton’s 3 Laws and Universal Law of Gravitation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0819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4520853-C384-4919-8F9A-9CB57A0B2B64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237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Newton’s Universal Law of Gravitation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/>
                  <a:t>But we are going to define a new constant: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=398600.5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Where: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𝑚𝑎𝑠𝑠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𝑒𝑎𝑟𝑡h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𝑚𝑎𝑠𝑠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𝑠𝑎𝑡𝑒𝑙𝑙𝑖𝑡𝑒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𝐸𝑎𝑟𝑡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𝑔𝑟𝑎𝑣𝑖𝑡𝑎𝑡𝑖𝑜𝑛𝑎𝑙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𝑐𝑜𝑛𝑠𝑡𝑎𝑛𝑡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>
                    <a:ea typeface="Cambria Math" panose="02040503050406030204" pitchFamily="18" charset="0"/>
                  </a:rPr>
                  <a:t>So</a:t>
                </a:r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498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	ISAAC NEWTON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0838"/>
            <a:ext cx="10515600" cy="5437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 </a:t>
            </a:r>
            <a:r>
              <a:rPr lang="en-US" dirty="0"/>
              <a:t>Law: A body continues in its state of rest, or uniform motion, unless compelled to change that state by forces impressed upon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Relevance:</a:t>
            </a:r>
          </a:p>
          <a:p>
            <a:pPr marL="0" indent="0">
              <a:buNone/>
            </a:pPr>
            <a:r>
              <a:rPr lang="en-US" dirty="0"/>
              <a:t>1) There must be a force on satellites – gravity</a:t>
            </a:r>
          </a:p>
          <a:p>
            <a:pPr marL="0" indent="0">
              <a:buNone/>
            </a:pPr>
            <a:r>
              <a:rPr lang="en-US" dirty="0"/>
              <a:t>2) Momentum is conserved – orbits are constant (orientation and size)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074" y="2240720"/>
            <a:ext cx="3415811" cy="256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99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7BBFC-780A-4174-B4D1-7434C629F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MOMENTUM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356102-CEE8-4692-9565-6AC639BAFC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Momentum is the amount of resistance an object in motion has to changes in its speed or direction of motion.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Linear momentum is defined as mass times velocity and often represented by the variable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 In equation form, this becomes:</a:t>
                </a: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acc>
                        <m:accPr>
                          <m:chr m:val="⃑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</m:acc>
                    </m:oMath>
                  </m:oMathPara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Bef>
                    <a:spcPts val="0"/>
                  </a:spcBef>
                  <a:buNone/>
                </a:pP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Where: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acc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linear momentum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𝑘𝑔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 = mass (kg)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</m:acc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velocity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den>
                        </m:f>
                      </m:e>
                    </m:d>
                  </m:oMath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356102-CEE8-4692-9565-6AC639BAFC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560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6D7241-77CE-4D23-AEE4-80CEAA8D2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9261E84-2BBF-40EC-BDD1-B7BC15983BD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549" y="3392525"/>
            <a:ext cx="4745134" cy="2874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96E878E-F2C6-48ED-8918-41A2DFA77649}"/>
              </a:ext>
            </a:extLst>
          </p:cNvPr>
          <p:cNvSpPr txBox="1"/>
          <p:nvPr/>
        </p:nvSpPr>
        <p:spPr>
          <a:xfrm>
            <a:off x="5762171" y="3272102"/>
            <a:ext cx="429139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Why you need to wear a seatbelt (especially if you are a giraffe)</a:t>
            </a:r>
          </a:p>
        </p:txBody>
      </p:sp>
    </p:spTree>
    <p:extLst>
      <p:ext uri="{BB962C8B-B14F-4D97-AF65-F5344CB8AC3E}">
        <p14:creationId xmlns:p14="http://schemas.microsoft.com/office/powerpoint/2010/main" val="141127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7369"/>
          </a:xfrm>
        </p:spPr>
        <p:txBody>
          <a:bodyPr/>
          <a:lstStyle/>
          <a:p>
            <a:pPr algn="ctr"/>
            <a:r>
              <a:rPr lang="en-US" dirty="0"/>
              <a:t>Isaac Newton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52144"/>
                <a:ext cx="10515600" cy="520452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2</a:t>
                </a:r>
                <a:r>
                  <a:rPr lang="en-US" baseline="30000" dirty="0"/>
                  <a:t>nd</a:t>
                </a:r>
                <a:r>
                  <a:rPr lang="en-US" dirty="0"/>
                  <a:t> Law:  The time rate of change of an object’s momentum is equal to the applied force.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⃑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acc>
                                <m:accPr>
                                  <m:chr m:val="⃑"/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Where: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𝑠𝑢𝑚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𝑑𝑒𝑛𝑜𝑡𝑒𝑠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𝑣𝑒𝑐𝑡𝑜𝑟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𝑓𝑜𝑟𝑐𝑒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𝑚𝑜𝑚𝑒𝑛𝑡𝑢𝑚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𝑣𝑒𝑙𝑜𝑐𝑖𝑡𝑦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52144"/>
                <a:ext cx="10515600" cy="5204524"/>
              </a:xfrm>
              <a:blipFill>
                <a:blip r:embed="rId2"/>
                <a:stretch>
                  <a:fillRect l="-1217" t="-1874" r="-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0697" y="2795005"/>
            <a:ext cx="2692791" cy="2677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2400" b="1" dirty="0"/>
              <a:t>But wait!   Isn’t this law just F=ma?</a:t>
            </a:r>
          </a:p>
          <a:p>
            <a:endParaRPr lang="en-US" sz="2400" b="1" dirty="0"/>
          </a:p>
          <a:p>
            <a:r>
              <a:rPr lang="en-US" sz="2400" b="1" dirty="0"/>
              <a:t>NO!  </a:t>
            </a:r>
          </a:p>
          <a:p>
            <a:endParaRPr lang="en-US" sz="2400" b="1" dirty="0"/>
          </a:p>
          <a:p>
            <a:r>
              <a:rPr lang="en-US" sz="2400" b="1" dirty="0"/>
              <a:t>Only under certain conditions.</a:t>
            </a:r>
          </a:p>
        </p:txBody>
      </p:sp>
      <p:pic>
        <p:nvPicPr>
          <p:cNvPr id="2050" name="Picture 2" descr="Image result for newton's 2nd law IMAGE">
            <a:extLst>
              <a:ext uri="{FF2B5EF4-FFF2-40B4-BE49-F238E27FC236}">
                <a16:creationId xmlns:a16="http://schemas.microsoft.com/office/drawing/2014/main" id="{902BBFAF-E41C-42CA-BC87-BB4481B6B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039" y="2952884"/>
            <a:ext cx="42576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90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Newton’s 2</a:t>
            </a:r>
            <a:r>
              <a:rPr lang="en-US" baseline="30000" dirty="0"/>
              <a:t>nd</a:t>
            </a:r>
            <a:r>
              <a:rPr lang="en-US" dirty="0"/>
              <a:t> Law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Let’s apply the product rule: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⃑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acc>
                            <m:accPr>
                              <m:chr m:val="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</m:acc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5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175504" y="3730752"/>
            <a:ext cx="1389888" cy="969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21914" y="4926393"/>
            <a:ext cx="2962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mass is not changing, this term goes to zero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8566404" y="3730752"/>
            <a:ext cx="595884" cy="122529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864346" y="5047488"/>
                <a:ext cx="3090672" cy="686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⃑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</m:ac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acc>
                      <m:accPr>
                        <m:chr m:val="⃑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4346" y="5047488"/>
                <a:ext cx="3090672" cy="686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271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Newton’s 2</a:t>
            </a:r>
            <a:r>
              <a:rPr lang="en-US" baseline="30000" dirty="0"/>
              <a:t>nd</a:t>
            </a:r>
            <a:r>
              <a:rPr lang="en-US" dirty="0"/>
              <a:t> Law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i="1" dirty="0">
                    <a:latin typeface="Cambria Math" panose="02040503050406030204" pitchFamily="18" charset="0"/>
                  </a:rPr>
                  <a:t>So: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Only if mass doesn’t change!</a:t>
                </a:r>
              </a:p>
              <a:p>
                <a:pPr marL="0" indent="0">
                  <a:buNone/>
                </a:pPr>
                <a:r>
                  <a:rPr lang="en-US" dirty="0"/>
                  <a:t>Relevance:</a:t>
                </a:r>
              </a:p>
              <a:p>
                <a:pPr marL="514350" indent="-514350">
                  <a:buAutoNum type="arabicParenR"/>
                </a:pPr>
                <a:r>
                  <a:rPr lang="en-US" dirty="0"/>
                  <a:t>We will use this law to derive the two body equation of motion that describes orbital motion</a:t>
                </a:r>
              </a:p>
              <a:p>
                <a:pPr marL="514350" indent="-514350">
                  <a:buAutoNum type="arabicParenR"/>
                </a:pPr>
                <a:r>
                  <a:rPr lang="en-US" dirty="0"/>
                  <a:t>In  rockets,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acc>
                      <m:accPr>
                        <m:chr m:val="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→ this is the thrust term!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381" r="-1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4381555"/>
            <a:ext cx="2339920" cy="233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82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Newton’s 3rd Law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229" y="16640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every action there is an equal and opposite reaction.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89992" y="2404876"/>
            <a:ext cx="3784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Relevance:   Rockets!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806" y="3082966"/>
            <a:ext cx="4987835" cy="33269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E04D75-FFCB-4F93-9C29-49B99F43704A}"/>
              </a:ext>
            </a:extLst>
          </p:cNvPr>
          <p:cNvSpPr txBox="1"/>
          <p:nvPr/>
        </p:nvSpPr>
        <p:spPr>
          <a:xfrm>
            <a:off x="3134360" y="3105835"/>
            <a:ext cx="6268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pic>
        <p:nvPicPr>
          <p:cNvPr id="5" name="Online Media 4" title="Newton's 3rd Law experiment on International Space Station">
            <a:hlinkClick r:id="" action="ppaction://media"/>
            <a:extLst>
              <a:ext uri="{FF2B5EF4-FFF2-40B4-BE49-F238E27FC236}">
                <a16:creationId xmlns:a16="http://schemas.microsoft.com/office/drawing/2014/main" id="{2F256BB5-3856-4F6D-AC67-6A8C6CF6596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95480" y="3082966"/>
            <a:ext cx="5810057" cy="328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86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Newton’s Universal Law of Gravitation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8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47BA81-77E8-420F-8B0D-833A1FC0460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41587"/>
            <a:ext cx="6373078" cy="373907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32AEEFB-6F25-4C8A-ACFE-84B0CAD89F92}"/>
                  </a:ext>
                </a:extLst>
              </p:cNvPr>
              <p:cNvSpPr txBox="1"/>
              <p:nvPr/>
            </p:nvSpPr>
            <p:spPr>
              <a:xfrm>
                <a:off x="7929445" y="2077473"/>
                <a:ext cx="3277035" cy="9581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𝑚𝑜𝑜𝑛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𝑎𝑝𝑝𝑙𝑒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0.00272 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9.8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3600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32AEEFB-6F25-4C8A-ACFE-84B0CAD89F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9445" y="2077473"/>
                <a:ext cx="3277035" cy="9581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7837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Newton’s Universal Law of Gravitation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𝑊h𝑒𝑟𝑒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𝑓𝑜𝑟𝑐𝑒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𝑑𝑢𝑒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𝑔𝑟𝑎𝑣𝑖𝑡𝑦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𝑢𝑛𝑖𝑣𝑒𝑟𝑠𝑎𝑙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𝑔𝑟𝑎𝑣𝑖𝑡𝑎𝑡𝑖𝑜𝑛𝑎𝑙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𝑐𝑜𝑛𝑠𝑡𝑎𝑛𝑡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=6.67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&amp;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𝑚𝑎𝑠𝑠𝑒𝑠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𝑏𝑒𝑡𝑤𝑒𝑒𝑛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𝑡𝑤𝑜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𝑜𝑏𝑗𝑒𝑐𝑡𝑠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303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432</Words>
  <Application>Microsoft Office PowerPoint</Application>
  <PresentationFormat>Widescreen</PresentationFormat>
  <Paragraphs>91</Paragraphs>
  <Slides>10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 </vt:lpstr>
      <vt:lpstr> ISAAC NEWTON</vt:lpstr>
      <vt:lpstr>MOMENTUM</vt:lpstr>
      <vt:lpstr>Isaac Newton</vt:lpstr>
      <vt:lpstr>Newton’s 2nd Law (cont)</vt:lpstr>
      <vt:lpstr>Newton’s 2nd Law (cont)</vt:lpstr>
      <vt:lpstr>Newton’s 3rd Law </vt:lpstr>
      <vt:lpstr>Newton’s Universal Law of Gravitation</vt:lpstr>
      <vt:lpstr>Newton’s Universal Law of Gravitation</vt:lpstr>
      <vt:lpstr>Newton’s Universal Law of Gravitation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Lynnane George</dc:creator>
  <cp:lastModifiedBy>Lynnane George</cp:lastModifiedBy>
  <cp:revision>1</cp:revision>
  <dcterms:created xsi:type="dcterms:W3CDTF">2021-01-24T21:00:07Z</dcterms:created>
  <dcterms:modified xsi:type="dcterms:W3CDTF">2021-01-24T23:35:52Z</dcterms:modified>
</cp:coreProperties>
</file>