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1"/>
  </p:notesMasterIdLst>
  <p:sldIdLst>
    <p:sldId id="256" r:id="rId2"/>
    <p:sldId id="506" r:id="rId3"/>
    <p:sldId id="507" r:id="rId4"/>
    <p:sldId id="508" r:id="rId5"/>
    <p:sldId id="509" r:id="rId6"/>
    <p:sldId id="290" r:id="rId7"/>
    <p:sldId id="267" r:id="rId8"/>
    <p:sldId id="514" r:id="rId9"/>
    <p:sldId id="513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42322-893A-4FD9-A5C2-AC3677245C1F}" v="82" dt="2021-01-03T02:02:46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7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ane George" userId="065056628ae16e64" providerId="LiveId" clId="{48342322-893A-4FD9-A5C2-AC3677245C1F}"/>
    <pc:docChg chg="undo custSel mod addSld delSld modSld">
      <pc:chgData name="Lynnane George" userId="065056628ae16e64" providerId="LiveId" clId="{48342322-893A-4FD9-A5C2-AC3677245C1F}" dt="2021-01-03T02:03:04.571" v="565" actId="1076"/>
      <pc:docMkLst>
        <pc:docMk/>
      </pc:docMkLst>
      <pc:sldChg chg="addSp delSp modSp add del mod">
        <pc:chgData name="Lynnane George" userId="065056628ae16e64" providerId="LiveId" clId="{48342322-893A-4FD9-A5C2-AC3677245C1F}" dt="2020-12-31T17:56:26.432" v="83" actId="1076"/>
        <pc:sldMkLst>
          <pc:docMk/>
          <pc:sldMk cId="1683077782" sldId="256"/>
        </pc:sldMkLst>
        <pc:spChg chg="mod">
          <ac:chgData name="Lynnane George" userId="065056628ae16e64" providerId="LiveId" clId="{48342322-893A-4FD9-A5C2-AC3677245C1F}" dt="2020-12-31T17:48:10.686" v="66" actId="255"/>
          <ac:spMkLst>
            <pc:docMk/>
            <pc:sldMk cId="1683077782" sldId="256"/>
            <ac:spMk id="3" creationId="{00000000-0000-0000-0000-000000000000}"/>
          </ac:spMkLst>
        </pc:spChg>
        <pc:spChg chg="add del">
          <ac:chgData name="Lynnane George" userId="065056628ae16e64" providerId="LiveId" clId="{48342322-893A-4FD9-A5C2-AC3677245C1F}" dt="2020-12-31T17:56:01.380" v="77" actId="478"/>
          <ac:spMkLst>
            <pc:docMk/>
            <pc:sldMk cId="1683077782" sldId="256"/>
            <ac:spMk id="7" creationId="{5312ADFF-55E5-4603-968D-AD1DB4F612BC}"/>
          </ac:spMkLst>
        </pc:spChg>
        <pc:picChg chg="add mod">
          <ac:chgData name="Lynnane George" userId="065056628ae16e64" providerId="LiveId" clId="{48342322-893A-4FD9-A5C2-AC3677245C1F}" dt="2020-12-31T17:56:26.432" v="83" actId="1076"/>
          <ac:picMkLst>
            <pc:docMk/>
            <pc:sldMk cId="1683077782" sldId="256"/>
            <ac:picMk id="5" creationId="{AFC29136-C6B3-4479-81A2-DCC1B7F7EB7E}"/>
          </ac:picMkLst>
        </pc:picChg>
        <pc:picChg chg="del">
          <ac:chgData name="Lynnane George" userId="065056628ae16e64" providerId="LiveId" clId="{48342322-893A-4FD9-A5C2-AC3677245C1F}" dt="2020-12-31T17:47:51.081" v="64" actId="478"/>
          <ac:picMkLst>
            <pc:docMk/>
            <pc:sldMk cId="1683077782" sldId="256"/>
            <ac:picMk id="1026" creationId="{75C16592-F8EC-4502-8C12-460FD81643BD}"/>
          </ac:picMkLst>
        </pc:picChg>
        <pc:picChg chg="del mod">
          <ac:chgData name="Lynnane George" userId="065056628ae16e64" providerId="LiveId" clId="{48342322-893A-4FD9-A5C2-AC3677245C1F}" dt="2020-12-31T17:51:42.014" v="71" actId="478"/>
          <ac:picMkLst>
            <pc:docMk/>
            <pc:sldMk cId="1683077782" sldId="256"/>
            <ac:picMk id="1026" creationId="{BC24D259-570A-408E-B860-6C2BED56F115}"/>
          </ac:picMkLst>
        </pc:picChg>
        <pc:picChg chg="del mod">
          <ac:chgData name="Lynnane George" userId="065056628ae16e64" providerId="LiveId" clId="{48342322-893A-4FD9-A5C2-AC3677245C1F}" dt="2020-12-31T17:54:08.013" v="75" actId="478"/>
          <ac:picMkLst>
            <pc:docMk/>
            <pc:sldMk cId="1683077782" sldId="256"/>
            <ac:picMk id="2050" creationId="{9FDF927E-6956-4EEB-8A04-5EE74F65D6F8}"/>
          </ac:picMkLst>
        </pc:picChg>
      </pc:sldChg>
      <pc:sldChg chg="addSp">
        <pc:chgData name="Lynnane George" userId="065056628ae16e64" providerId="LiveId" clId="{48342322-893A-4FD9-A5C2-AC3677245C1F}" dt="2020-12-31T17:51:43.232" v="72"/>
        <pc:sldMkLst>
          <pc:docMk/>
          <pc:sldMk cId="3207040098" sldId="256"/>
        </pc:sldMkLst>
        <pc:picChg chg="add">
          <ac:chgData name="Lynnane George" userId="065056628ae16e64" providerId="LiveId" clId="{48342322-893A-4FD9-A5C2-AC3677245C1F}" dt="2020-12-31T17:51:43.232" v="72"/>
          <ac:picMkLst>
            <pc:docMk/>
            <pc:sldMk cId="3207040098" sldId="256"/>
            <ac:picMk id="2050" creationId="{9FDF927E-6956-4EEB-8A04-5EE74F65D6F8}"/>
          </ac:picMkLst>
        </pc:picChg>
      </pc:sldChg>
      <pc:sldChg chg="addSp">
        <pc:chgData name="Lynnane George" userId="065056628ae16e64" providerId="LiveId" clId="{48342322-893A-4FD9-A5C2-AC3677245C1F}" dt="2020-12-31T17:51:19.414" v="67"/>
        <pc:sldMkLst>
          <pc:docMk/>
          <pc:sldMk cId="4224480613" sldId="256"/>
        </pc:sldMkLst>
        <pc:picChg chg="add">
          <ac:chgData name="Lynnane George" userId="065056628ae16e64" providerId="LiveId" clId="{48342322-893A-4FD9-A5C2-AC3677245C1F}" dt="2020-12-31T17:51:19.414" v="67"/>
          <ac:picMkLst>
            <pc:docMk/>
            <pc:sldMk cId="4224480613" sldId="256"/>
            <ac:picMk id="1026" creationId="{BC24D259-570A-408E-B860-6C2BED56F115}"/>
          </ac:picMkLst>
        </pc:picChg>
      </pc:sldChg>
      <pc:sldChg chg="del">
        <pc:chgData name="Lynnane George" userId="065056628ae16e64" providerId="LiveId" clId="{48342322-893A-4FD9-A5C2-AC3677245C1F}" dt="2020-12-31T20:02:09.385" v="446" actId="47"/>
        <pc:sldMkLst>
          <pc:docMk/>
          <pc:sldMk cId="1776236432" sldId="257"/>
        </pc:sldMkLst>
      </pc:sldChg>
      <pc:sldChg chg="modSp mod">
        <pc:chgData name="Lynnane George" userId="065056628ae16e64" providerId="LiveId" clId="{48342322-893A-4FD9-A5C2-AC3677245C1F}" dt="2021-01-03T02:02:52.091" v="564" actId="1076"/>
        <pc:sldMkLst>
          <pc:docMk/>
          <pc:sldMk cId="1373871988" sldId="267"/>
        </pc:sldMkLst>
        <pc:spChg chg="mod">
          <ac:chgData name="Lynnane George" userId="065056628ae16e64" providerId="LiveId" clId="{48342322-893A-4FD9-A5C2-AC3677245C1F}" dt="2021-01-03T02:02:52.091" v="564" actId="1076"/>
          <ac:spMkLst>
            <pc:docMk/>
            <pc:sldMk cId="1373871988" sldId="267"/>
            <ac:spMk id="3" creationId="{00000000-0000-0000-0000-000000000000}"/>
          </ac:spMkLst>
        </pc:spChg>
      </pc:sldChg>
      <pc:sldChg chg="del">
        <pc:chgData name="Lynnane George" userId="065056628ae16e64" providerId="LiveId" clId="{48342322-893A-4FD9-A5C2-AC3677245C1F}" dt="2020-12-31T20:01:49.489" v="431" actId="47"/>
        <pc:sldMkLst>
          <pc:docMk/>
          <pc:sldMk cId="4270426904" sldId="271"/>
        </pc:sldMkLst>
      </pc:sldChg>
      <pc:sldChg chg="del">
        <pc:chgData name="Lynnane George" userId="065056628ae16e64" providerId="LiveId" clId="{48342322-893A-4FD9-A5C2-AC3677245C1F}" dt="2020-12-31T20:01:50.437" v="432" actId="47"/>
        <pc:sldMkLst>
          <pc:docMk/>
          <pc:sldMk cId="1037489496" sldId="272"/>
        </pc:sldMkLst>
      </pc:sldChg>
      <pc:sldChg chg="del">
        <pc:chgData name="Lynnane George" userId="065056628ae16e64" providerId="LiveId" clId="{48342322-893A-4FD9-A5C2-AC3677245C1F}" dt="2020-12-31T20:01:51.461" v="433" actId="47"/>
        <pc:sldMkLst>
          <pc:docMk/>
          <pc:sldMk cId="1599375882" sldId="273"/>
        </pc:sldMkLst>
      </pc:sldChg>
      <pc:sldChg chg="del">
        <pc:chgData name="Lynnane George" userId="065056628ae16e64" providerId="LiveId" clId="{48342322-893A-4FD9-A5C2-AC3677245C1F}" dt="2020-12-31T20:01:52.109" v="434" actId="47"/>
        <pc:sldMkLst>
          <pc:docMk/>
          <pc:sldMk cId="483750769" sldId="275"/>
        </pc:sldMkLst>
      </pc:sldChg>
      <pc:sldChg chg="del">
        <pc:chgData name="Lynnane George" userId="065056628ae16e64" providerId="LiveId" clId="{48342322-893A-4FD9-A5C2-AC3677245C1F}" dt="2020-12-31T20:01:54.393" v="438" actId="47"/>
        <pc:sldMkLst>
          <pc:docMk/>
          <pc:sldMk cId="723297310" sldId="276"/>
        </pc:sldMkLst>
      </pc:sldChg>
      <pc:sldChg chg="del">
        <pc:chgData name="Lynnane George" userId="065056628ae16e64" providerId="LiveId" clId="{48342322-893A-4FD9-A5C2-AC3677245C1F}" dt="2020-12-31T20:01:55.091" v="439" actId="47"/>
        <pc:sldMkLst>
          <pc:docMk/>
          <pc:sldMk cId="1853051315" sldId="278"/>
        </pc:sldMkLst>
      </pc:sldChg>
      <pc:sldChg chg="del">
        <pc:chgData name="Lynnane George" userId="065056628ae16e64" providerId="LiveId" clId="{48342322-893A-4FD9-A5C2-AC3677245C1F}" dt="2020-12-31T20:02:09.987" v="447" actId="47"/>
        <pc:sldMkLst>
          <pc:docMk/>
          <pc:sldMk cId="3185234148" sldId="279"/>
        </pc:sldMkLst>
      </pc:sldChg>
      <pc:sldChg chg="del">
        <pc:chgData name="Lynnane George" userId="065056628ae16e64" providerId="LiveId" clId="{48342322-893A-4FD9-A5C2-AC3677245C1F}" dt="2020-12-31T20:01:56.326" v="440" actId="47"/>
        <pc:sldMkLst>
          <pc:docMk/>
          <pc:sldMk cId="763720376" sldId="280"/>
        </pc:sldMkLst>
      </pc:sldChg>
      <pc:sldChg chg="del">
        <pc:chgData name="Lynnane George" userId="065056628ae16e64" providerId="LiveId" clId="{48342322-893A-4FD9-A5C2-AC3677245C1F}" dt="2020-12-31T20:01:53.227" v="436" actId="47"/>
        <pc:sldMkLst>
          <pc:docMk/>
          <pc:sldMk cId="3386241614" sldId="281"/>
        </pc:sldMkLst>
      </pc:sldChg>
      <pc:sldChg chg="del">
        <pc:chgData name="Lynnane George" userId="065056628ae16e64" providerId="LiveId" clId="{48342322-893A-4FD9-A5C2-AC3677245C1F}" dt="2020-12-31T20:01:52.663" v="435" actId="47"/>
        <pc:sldMkLst>
          <pc:docMk/>
          <pc:sldMk cId="1761397186" sldId="282"/>
        </pc:sldMkLst>
      </pc:sldChg>
      <pc:sldChg chg="del">
        <pc:chgData name="Lynnane George" userId="065056628ae16e64" providerId="LiveId" clId="{48342322-893A-4FD9-A5C2-AC3677245C1F}" dt="2020-12-31T20:01:53.831" v="437" actId="47"/>
        <pc:sldMkLst>
          <pc:docMk/>
          <pc:sldMk cId="3932340992" sldId="283"/>
        </pc:sldMkLst>
      </pc:sldChg>
      <pc:sldChg chg="del">
        <pc:chgData name="Lynnane George" userId="065056628ae16e64" providerId="LiveId" clId="{48342322-893A-4FD9-A5C2-AC3677245C1F}" dt="2020-12-31T20:01:57.113" v="441" actId="47"/>
        <pc:sldMkLst>
          <pc:docMk/>
          <pc:sldMk cId="534631288" sldId="284"/>
        </pc:sldMkLst>
      </pc:sldChg>
      <pc:sldChg chg="del">
        <pc:chgData name="Lynnane George" userId="065056628ae16e64" providerId="LiveId" clId="{48342322-893A-4FD9-A5C2-AC3677245C1F}" dt="2020-12-31T20:01:57.881" v="442" actId="47"/>
        <pc:sldMkLst>
          <pc:docMk/>
          <pc:sldMk cId="3105246522" sldId="286"/>
        </pc:sldMkLst>
      </pc:sldChg>
      <pc:sldChg chg="del">
        <pc:chgData name="Lynnane George" userId="065056628ae16e64" providerId="LiveId" clId="{48342322-893A-4FD9-A5C2-AC3677245C1F}" dt="2020-12-31T20:02:02.944" v="444" actId="47"/>
        <pc:sldMkLst>
          <pc:docMk/>
          <pc:sldMk cId="2220423160" sldId="287"/>
        </pc:sldMkLst>
      </pc:sldChg>
      <pc:sldChg chg="addSp delSp modSp mod delAnim modAnim">
        <pc:chgData name="Lynnane George" userId="065056628ae16e64" providerId="LiveId" clId="{48342322-893A-4FD9-A5C2-AC3677245C1F}" dt="2021-01-03T01:47:49.295" v="554" actId="167"/>
        <pc:sldMkLst>
          <pc:docMk/>
          <pc:sldMk cId="3129948003" sldId="290"/>
        </pc:sldMkLst>
        <pc:spChg chg="mod ord">
          <ac:chgData name="Lynnane George" userId="065056628ae16e64" providerId="LiveId" clId="{48342322-893A-4FD9-A5C2-AC3677245C1F}" dt="2021-01-01T19:46:48.025" v="538" actId="166"/>
          <ac:spMkLst>
            <pc:docMk/>
            <pc:sldMk cId="3129948003" sldId="290"/>
            <ac:spMk id="2" creationId="{4B4CD922-A044-4482-AA0D-66ED3E10C569}"/>
          </ac:spMkLst>
        </pc:spChg>
        <pc:picChg chg="add del mod">
          <ac:chgData name="Lynnane George" userId="065056628ae16e64" providerId="LiveId" clId="{48342322-893A-4FD9-A5C2-AC3677245C1F}" dt="2021-01-03T01:47:24.069" v="549" actId="478"/>
          <ac:picMkLst>
            <pc:docMk/>
            <pc:sldMk cId="3129948003" sldId="290"/>
            <ac:picMk id="3" creationId="{9FD5FD8D-AA04-403B-AE1F-9E5CA846C2F5}"/>
          </ac:picMkLst>
        </pc:picChg>
        <pc:picChg chg="add mod ord">
          <ac:chgData name="Lynnane George" userId="065056628ae16e64" providerId="LiveId" clId="{48342322-893A-4FD9-A5C2-AC3677245C1F}" dt="2021-01-03T01:47:49.295" v="554" actId="167"/>
          <ac:picMkLst>
            <pc:docMk/>
            <pc:sldMk cId="3129948003" sldId="290"/>
            <ac:picMk id="5" creationId="{0324AE3C-AE64-4264-94EC-07961899472D}"/>
          </ac:picMkLst>
        </pc:picChg>
        <pc:picChg chg="del mod">
          <ac:chgData name="Lynnane George" userId="065056628ae16e64" providerId="LiveId" clId="{48342322-893A-4FD9-A5C2-AC3677245C1F}" dt="2021-01-01T19:46:18.555" v="532" actId="478"/>
          <ac:picMkLst>
            <pc:docMk/>
            <pc:sldMk cId="3129948003" sldId="290"/>
            <ac:picMk id="1026" creationId="{991EDD03-7773-46C1-8564-2931945C08D7}"/>
          </ac:picMkLst>
        </pc:picChg>
      </pc:sldChg>
      <pc:sldChg chg="del">
        <pc:chgData name="Lynnane George" userId="065056628ae16e64" providerId="LiveId" clId="{48342322-893A-4FD9-A5C2-AC3677245C1F}" dt="2020-12-31T17:46:57.195" v="0" actId="47"/>
        <pc:sldMkLst>
          <pc:docMk/>
          <pc:sldMk cId="233070750" sldId="292"/>
        </pc:sldMkLst>
      </pc:sldChg>
      <pc:sldChg chg="del">
        <pc:chgData name="Lynnane George" userId="065056628ae16e64" providerId="LiveId" clId="{48342322-893A-4FD9-A5C2-AC3677245C1F}" dt="2020-12-31T17:46:57.720" v="1" actId="47"/>
        <pc:sldMkLst>
          <pc:docMk/>
          <pc:sldMk cId="3072191927" sldId="302"/>
        </pc:sldMkLst>
      </pc:sldChg>
      <pc:sldChg chg="del">
        <pc:chgData name="Lynnane George" userId="065056628ae16e64" providerId="LiveId" clId="{48342322-893A-4FD9-A5C2-AC3677245C1F}" dt="2020-12-31T17:46:58.358" v="2" actId="47"/>
        <pc:sldMkLst>
          <pc:docMk/>
          <pc:sldMk cId="2147300999" sldId="482"/>
        </pc:sldMkLst>
      </pc:sldChg>
      <pc:sldChg chg="del">
        <pc:chgData name="Lynnane George" userId="065056628ae16e64" providerId="LiveId" clId="{48342322-893A-4FD9-A5C2-AC3677245C1F}" dt="2020-12-31T17:47:00.041" v="4" actId="47"/>
        <pc:sldMkLst>
          <pc:docMk/>
          <pc:sldMk cId="1570699438" sldId="501"/>
        </pc:sldMkLst>
      </pc:sldChg>
      <pc:sldChg chg="del">
        <pc:chgData name="Lynnane George" userId="065056628ae16e64" providerId="LiveId" clId="{48342322-893A-4FD9-A5C2-AC3677245C1F}" dt="2020-12-31T17:47:00.786" v="5" actId="47"/>
        <pc:sldMkLst>
          <pc:docMk/>
          <pc:sldMk cId="2655797856" sldId="502"/>
        </pc:sldMkLst>
      </pc:sldChg>
      <pc:sldChg chg="del">
        <pc:chgData name="Lynnane George" userId="065056628ae16e64" providerId="LiveId" clId="{48342322-893A-4FD9-A5C2-AC3677245C1F}" dt="2020-12-31T17:47:02.159" v="6" actId="47"/>
        <pc:sldMkLst>
          <pc:docMk/>
          <pc:sldMk cId="812213931" sldId="503"/>
        </pc:sldMkLst>
      </pc:sldChg>
      <pc:sldChg chg="del">
        <pc:chgData name="Lynnane George" userId="065056628ae16e64" providerId="LiveId" clId="{48342322-893A-4FD9-A5C2-AC3677245C1F}" dt="2020-12-31T17:47:03.086" v="7" actId="47"/>
        <pc:sldMkLst>
          <pc:docMk/>
          <pc:sldMk cId="1204960640" sldId="504"/>
        </pc:sldMkLst>
      </pc:sldChg>
      <pc:sldChg chg="del">
        <pc:chgData name="Lynnane George" userId="065056628ae16e64" providerId="LiveId" clId="{48342322-893A-4FD9-A5C2-AC3677245C1F}" dt="2020-12-31T17:47:03.938" v="8" actId="47"/>
        <pc:sldMkLst>
          <pc:docMk/>
          <pc:sldMk cId="2784665487" sldId="505"/>
        </pc:sldMkLst>
      </pc:sldChg>
      <pc:sldChg chg="addSp">
        <pc:chgData name="Lynnane George" userId="065056628ae16e64" providerId="LiveId" clId="{48342322-893A-4FD9-A5C2-AC3677245C1F}" dt="2020-12-31T19:03:11.108" v="293"/>
        <pc:sldMkLst>
          <pc:docMk/>
          <pc:sldMk cId="3307196168" sldId="506"/>
        </pc:sldMkLst>
        <pc:picChg chg="add">
          <ac:chgData name="Lynnane George" userId="065056628ae16e64" providerId="LiveId" clId="{48342322-893A-4FD9-A5C2-AC3677245C1F}" dt="2020-12-31T19:03:11.108" v="293"/>
          <ac:picMkLst>
            <pc:docMk/>
            <pc:sldMk cId="3307196168" sldId="506"/>
            <ac:picMk id="3074" creationId="{8B76CA13-B1B3-455C-B885-689BCC43C863}"/>
          </ac:picMkLst>
        </pc:picChg>
      </pc:sldChg>
      <pc:sldChg chg="delSp modSp add del mod">
        <pc:chgData name="Lynnane George" userId="065056628ae16e64" providerId="LiveId" clId="{48342322-893A-4FD9-A5C2-AC3677245C1F}" dt="2020-12-31T19:06:08.659" v="311" actId="1076"/>
        <pc:sldMkLst>
          <pc:docMk/>
          <pc:sldMk cId="3996921027" sldId="506"/>
        </pc:sldMkLst>
        <pc:spChg chg="mod">
          <ac:chgData name="Lynnane George" userId="065056628ae16e64" providerId="LiveId" clId="{48342322-893A-4FD9-A5C2-AC3677245C1F}" dt="2020-12-31T19:06:05.466" v="310" actId="1076"/>
          <ac:spMkLst>
            <pc:docMk/>
            <pc:sldMk cId="3996921027" sldId="506"/>
            <ac:spMk id="2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9:06:08.659" v="311" actId="1076"/>
          <ac:spMkLst>
            <pc:docMk/>
            <pc:sldMk cId="3996921027" sldId="506"/>
            <ac:spMk id="3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8:35:38.684" v="230" actId="1076"/>
          <ac:spMkLst>
            <pc:docMk/>
            <pc:sldMk cId="3996921027" sldId="506"/>
            <ac:spMk id="5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8:35:24.381" v="227" actId="207"/>
          <ac:spMkLst>
            <pc:docMk/>
            <pc:sldMk cId="3996921027" sldId="506"/>
            <ac:spMk id="8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9:03:27.331" v="300" actId="1076"/>
          <ac:spMkLst>
            <pc:docMk/>
            <pc:sldMk cId="3996921027" sldId="506"/>
            <ac:spMk id="12" creationId="{289435D8-4D8E-4FA4-9B6C-1796D3DE3B32}"/>
          </ac:spMkLst>
        </pc:spChg>
        <pc:picChg chg="del mod">
          <ac:chgData name="Lynnane George" userId="065056628ae16e64" providerId="LiveId" clId="{48342322-893A-4FD9-A5C2-AC3677245C1F}" dt="2020-12-31T18:34:53.481" v="220" actId="478"/>
          <ac:picMkLst>
            <pc:docMk/>
            <pc:sldMk cId="3996921027" sldId="506"/>
            <ac:picMk id="9" creationId="{6342B218-083B-4191-B9EA-E67348F3982A}"/>
          </ac:picMkLst>
        </pc:picChg>
        <pc:picChg chg="mod">
          <ac:chgData name="Lynnane George" userId="065056628ae16e64" providerId="LiveId" clId="{48342322-893A-4FD9-A5C2-AC3677245C1F}" dt="2020-12-31T18:35:41.046" v="231" actId="1076"/>
          <ac:picMkLst>
            <pc:docMk/>
            <pc:sldMk cId="3996921027" sldId="506"/>
            <ac:picMk id="11" creationId="{5299541F-ADE6-4BC1-86B0-D056C3B066B5}"/>
          </ac:picMkLst>
        </pc:picChg>
        <pc:picChg chg="mod">
          <ac:chgData name="Lynnane George" userId="065056628ae16e64" providerId="LiveId" clId="{48342322-893A-4FD9-A5C2-AC3677245C1F}" dt="2020-12-31T19:03:23.778" v="299" actId="1076"/>
          <ac:picMkLst>
            <pc:docMk/>
            <pc:sldMk cId="3996921027" sldId="506"/>
            <ac:picMk id="14" creationId="{D4117831-EFB2-43E5-A195-EF30EB80A5D5}"/>
          </ac:picMkLst>
        </pc:picChg>
        <pc:picChg chg="mod">
          <ac:chgData name="Lynnane George" userId="065056628ae16e64" providerId="LiveId" clId="{48342322-893A-4FD9-A5C2-AC3677245C1F}" dt="2020-12-31T19:05:40.201" v="308"/>
          <ac:picMkLst>
            <pc:docMk/>
            <pc:sldMk cId="3996921027" sldId="506"/>
            <ac:picMk id="3074" creationId="{8B76CA13-B1B3-455C-B885-689BCC43C863}"/>
          </ac:picMkLst>
        </pc:picChg>
        <pc:picChg chg="mod">
          <ac:chgData name="Lynnane George" userId="065056628ae16e64" providerId="LiveId" clId="{48342322-893A-4FD9-A5C2-AC3677245C1F}" dt="2020-12-31T18:35:06.440" v="224" actId="1076"/>
          <ac:picMkLst>
            <pc:docMk/>
            <pc:sldMk cId="3996921027" sldId="506"/>
            <ac:picMk id="5126" creationId="{00000000-0000-0000-0000-000000000000}"/>
          </ac:picMkLst>
        </pc:picChg>
      </pc:sldChg>
      <pc:sldChg chg="addSp delSp modSp add del mod setBg">
        <pc:chgData name="Lynnane George" userId="065056628ae16e64" providerId="LiveId" clId="{48342322-893A-4FD9-A5C2-AC3677245C1F}" dt="2021-01-01T18:56:32.138" v="449" actId="207"/>
        <pc:sldMkLst>
          <pc:docMk/>
          <pc:sldMk cId="168257951" sldId="507"/>
        </pc:sldMkLst>
        <pc:spChg chg="mod ord">
          <ac:chgData name="Lynnane George" userId="065056628ae16e64" providerId="LiveId" clId="{48342322-893A-4FD9-A5C2-AC3677245C1F}" dt="2020-12-31T19:23:38.670" v="327" actId="26606"/>
          <ac:spMkLst>
            <pc:docMk/>
            <pc:sldMk cId="168257951" sldId="507"/>
            <ac:spMk id="2" creationId="{00000000-0000-0000-0000-000000000000}"/>
          </ac:spMkLst>
        </pc:spChg>
        <pc:spChg chg="mod ord">
          <ac:chgData name="Lynnane George" userId="065056628ae16e64" providerId="LiveId" clId="{48342322-893A-4FD9-A5C2-AC3677245C1F}" dt="2020-12-31T19:23:38.670" v="327" actId="26606"/>
          <ac:spMkLst>
            <pc:docMk/>
            <pc:sldMk cId="168257951" sldId="507"/>
            <ac:spMk id="3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9:23:38.670" v="327" actId="26606"/>
          <ac:spMkLst>
            <pc:docMk/>
            <pc:sldMk cId="168257951" sldId="507"/>
            <ac:spMk id="4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9:23:38.670" v="327" actId="26606"/>
          <ac:spMkLst>
            <pc:docMk/>
            <pc:sldMk cId="168257951" sldId="507"/>
            <ac:spMk id="6" creationId="{00000000-0000-0000-0000-000000000000}"/>
          </ac:spMkLst>
        </pc:spChg>
        <pc:spChg chg="mod">
          <ac:chgData name="Lynnane George" userId="065056628ae16e64" providerId="LiveId" clId="{48342322-893A-4FD9-A5C2-AC3677245C1F}" dt="2020-12-31T19:39:29.623" v="387" actId="1036"/>
          <ac:spMkLst>
            <pc:docMk/>
            <pc:sldMk cId="168257951" sldId="507"/>
            <ac:spMk id="11" creationId="{07105904-3C39-48E7-8640-DCD8CB29A84A}"/>
          </ac:spMkLst>
        </pc:spChg>
        <pc:spChg chg="mod">
          <ac:chgData name="Lynnane George" userId="065056628ae16e64" providerId="LiveId" clId="{48342322-893A-4FD9-A5C2-AC3677245C1F}" dt="2021-01-01T18:56:32.138" v="449" actId="207"/>
          <ac:spMkLst>
            <pc:docMk/>
            <pc:sldMk cId="168257951" sldId="507"/>
            <ac:spMk id="12" creationId="{A49F2060-579E-4339-9561-A7012D4A767D}"/>
          </ac:spMkLst>
        </pc:spChg>
        <pc:spChg chg="mod">
          <ac:chgData name="Lynnane George" userId="065056628ae16e64" providerId="LiveId" clId="{48342322-893A-4FD9-A5C2-AC3677245C1F}" dt="2021-01-01T18:56:27.223" v="448" actId="207"/>
          <ac:spMkLst>
            <pc:docMk/>
            <pc:sldMk cId="168257951" sldId="507"/>
            <ac:spMk id="13" creationId="{9D385D69-63F9-4E80-A807-60F1F4FD59F8}"/>
          </ac:spMkLst>
        </pc:spChg>
        <pc:spChg chg="add del">
          <ac:chgData name="Lynnane George" userId="065056628ae16e64" providerId="LiveId" clId="{48342322-893A-4FD9-A5C2-AC3677245C1F}" dt="2020-12-31T19:23:34.656" v="326" actId="26606"/>
          <ac:spMkLst>
            <pc:docMk/>
            <pc:sldMk cId="168257951" sldId="507"/>
            <ac:spMk id="141" creationId="{D6573690-978D-48A4-8645-0E01F8211B71}"/>
          </ac:spMkLst>
        </pc:spChg>
        <pc:spChg chg="add del">
          <ac:chgData name="Lynnane George" userId="065056628ae16e64" providerId="LiveId" clId="{48342322-893A-4FD9-A5C2-AC3677245C1F}" dt="2020-12-31T19:23:34.656" v="326" actId="26606"/>
          <ac:spMkLst>
            <pc:docMk/>
            <pc:sldMk cId="168257951" sldId="507"/>
            <ac:spMk id="147" creationId="{858084FA-40DB-44FC-94DA-93AA71CD6924}"/>
          </ac:spMkLst>
        </pc:spChg>
        <pc:spChg chg="add del">
          <ac:chgData name="Lynnane George" userId="065056628ae16e64" providerId="LiveId" clId="{48342322-893A-4FD9-A5C2-AC3677245C1F}" dt="2020-12-31T19:23:34.656" v="326" actId="26606"/>
          <ac:spMkLst>
            <pc:docMk/>
            <pc:sldMk cId="168257951" sldId="507"/>
            <ac:spMk id="149" creationId="{E4F17063-EDA4-417B-946F-BA357F3B390D}"/>
          </ac:spMkLst>
        </pc:spChg>
        <pc:spChg chg="add del">
          <ac:chgData name="Lynnane George" userId="065056628ae16e64" providerId="LiveId" clId="{48342322-893A-4FD9-A5C2-AC3677245C1F}" dt="2020-12-31T19:23:34.656" v="326" actId="26606"/>
          <ac:spMkLst>
            <pc:docMk/>
            <pc:sldMk cId="168257951" sldId="507"/>
            <ac:spMk id="151" creationId="{D36F3EEA-55D4-4677-80E7-92D00B8F343B}"/>
          </ac:spMkLst>
        </pc:spChg>
        <pc:spChg chg="add">
          <ac:chgData name="Lynnane George" userId="065056628ae16e64" providerId="LiveId" clId="{48342322-893A-4FD9-A5C2-AC3677245C1F}" dt="2020-12-31T19:33:07.457" v="341" actId="26606"/>
          <ac:spMkLst>
            <pc:docMk/>
            <pc:sldMk cId="168257951" sldId="507"/>
            <ac:spMk id="212" creationId="{D6573690-978D-48A4-8645-0E01F8211B71}"/>
          </ac:spMkLst>
        </pc:spChg>
        <pc:spChg chg="add">
          <ac:chgData name="Lynnane George" userId="065056628ae16e64" providerId="LiveId" clId="{48342322-893A-4FD9-A5C2-AC3677245C1F}" dt="2020-12-31T19:33:07.457" v="341" actId="26606"/>
          <ac:spMkLst>
            <pc:docMk/>
            <pc:sldMk cId="168257951" sldId="507"/>
            <ac:spMk id="218" creationId="{858084FA-40DB-44FC-94DA-93AA71CD6924}"/>
          </ac:spMkLst>
        </pc:spChg>
        <pc:spChg chg="add del">
          <ac:chgData name="Lynnane George" userId="065056628ae16e64" providerId="LiveId" clId="{48342322-893A-4FD9-A5C2-AC3677245C1F}" dt="2020-12-31T19:33:07.457" v="341" actId="26606"/>
          <ac:spMkLst>
            <pc:docMk/>
            <pc:sldMk cId="168257951" sldId="507"/>
            <ac:spMk id="6152" creationId="{D6573690-978D-48A4-8645-0E01F8211B71}"/>
          </ac:spMkLst>
        </pc:spChg>
        <pc:spChg chg="add del">
          <ac:chgData name="Lynnane George" userId="065056628ae16e64" providerId="LiveId" clId="{48342322-893A-4FD9-A5C2-AC3677245C1F}" dt="2020-12-31T19:33:07.457" v="341" actId="26606"/>
          <ac:spMkLst>
            <pc:docMk/>
            <pc:sldMk cId="168257951" sldId="507"/>
            <ac:spMk id="6155" creationId="{858084FA-40DB-44FC-94DA-93AA71CD6924}"/>
          </ac:spMkLst>
        </pc:spChg>
        <pc:picChg chg="del">
          <ac:chgData name="Lynnane George" userId="065056628ae16e64" providerId="LiveId" clId="{48342322-893A-4FD9-A5C2-AC3677245C1F}" dt="2020-12-31T19:22:22.243" v="320" actId="478"/>
          <ac:picMkLst>
            <pc:docMk/>
            <pc:sldMk cId="168257951" sldId="507"/>
            <ac:picMk id="8" creationId="{B5CBF2A5-75D3-4F2F-9783-ED8B023E5F9B}"/>
          </ac:picMkLst>
        </pc:picChg>
        <pc:picChg chg="mod ord">
          <ac:chgData name="Lynnane George" userId="065056628ae16e64" providerId="LiveId" clId="{48342322-893A-4FD9-A5C2-AC3677245C1F}" dt="2020-12-31T19:23:38.670" v="327" actId="26606"/>
          <ac:picMkLst>
            <pc:docMk/>
            <pc:sldMk cId="168257951" sldId="507"/>
            <ac:picMk id="10" creationId="{2D652EF2-E922-4847-8086-4D1872005290}"/>
          </ac:picMkLst>
        </pc:picChg>
        <pc:picChg chg="add del">
          <ac:chgData name="Lynnane George" userId="065056628ae16e64" providerId="LiveId" clId="{48342322-893A-4FD9-A5C2-AC3677245C1F}" dt="2020-12-31T19:23:34.656" v="326" actId="26606"/>
          <ac:picMkLst>
            <pc:docMk/>
            <pc:sldMk cId="168257951" sldId="507"/>
            <ac:picMk id="137" creationId="{1530DCFF-08F5-434A-A0D5-F3E89407A615}"/>
          </ac:picMkLst>
        </pc:picChg>
        <pc:picChg chg="add del">
          <ac:chgData name="Lynnane George" userId="065056628ae16e64" providerId="LiveId" clId="{48342322-893A-4FD9-A5C2-AC3677245C1F}" dt="2020-12-31T19:23:34.656" v="326" actId="26606"/>
          <ac:picMkLst>
            <pc:docMk/>
            <pc:sldMk cId="168257951" sldId="507"/>
            <ac:picMk id="139" creationId="{24011A3A-9884-40BF-94F6-0625A0ADD326}"/>
          </ac:picMkLst>
        </pc:picChg>
        <pc:picChg chg="add del">
          <ac:chgData name="Lynnane George" userId="065056628ae16e64" providerId="LiveId" clId="{48342322-893A-4FD9-A5C2-AC3677245C1F}" dt="2020-12-31T19:23:34.656" v="326" actId="26606"/>
          <ac:picMkLst>
            <pc:docMk/>
            <pc:sldMk cId="168257951" sldId="507"/>
            <ac:picMk id="143" creationId="{D4B84446-184D-45CE-9532-48179EAE58C9}"/>
          </ac:picMkLst>
        </pc:picChg>
        <pc:picChg chg="add del">
          <ac:chgData name="Lynnane George" userId="065056628ae16e64" providerId="LiveId" clId="{48342322-893A-4FD9-A5C2-AC3677245C1F}" dt="2020-12-31T19:23:34.656" v="326" actId="26606"/>
          <ac:picMkLst>
            <pc:docMk/>
            <pc:sldMk cId="168257951" sldId="507"/>
            <ac:picMk id="145" creationId="{C9229660-8639-44E7-B486-7436516E6B62}"/>
          </ac:picMkLst>
        </pc:picChg>
        <pc:picChg chg="ad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208" creationId="{1530DCFF-08F5-434A-A0D5-F3E89407A615}"/>
          </ac:picMkLst>
        </pc:picChg>
        <pc:picChg chg="ad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210" creationId="{24011A3A-9884-40BF-94F6-0625A0ADD326}"/>
          </ac:picMkLst>
        </pc:picChg>
        <pc:picChg chg="ad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214" creationId="{D4B84446-184D-45CE-9532-48179EAE58C9}"/>
          </ac:picMkLst>
        </pc:picChg>
        <pc:picChg chg="ad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216" creationId="{C9229660-8639-44E7-B486-7436516E6B62}"/>
          </ac:picMkLst>
        </pc:picChg>
        <pc:picChg chg="mod ord">
          <ac:chgData name="Lynnane George" userId="065056628ae16e64" providerId="LiveId" clId="{48342322-893A-4FD9-A5C2-AC3677245C1F}" dt="2020-12-31T19:23:38.670" v="327" actId="26606"/>
          <ac:picMkLst>
            <pc:docMk/>
            <pc:sldMk cId="168257951" sldId="507"/>
            <ac:picMk id="4098" creationId="{785058DA-0CC3-4506-8ADE-EB190B8CE61A}"/>
          </ac:picMkLst>
        </pc:picChg>
        <pc:picChg chg="mod or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5122" creationId="{747A45FC-782F-4120-B507-CC4D5E7201E9}"/>
          </ac:picMkLst>
        </pc:picChg>
        <pc:picChg chg="mod ord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6146" creationId="{00000000-0000-0000-0000-000000000000}"/>
          </ac:picMkLst>
        </pc:picChg>
        <pc:picChg chg="del mod">
          <ac:chgData name="Lynnane George" userId="065056628ae16e64" providerId="LiveId" clId="{48342322-893A-4FD9-A5C2-AC3677245C1F}" dt="2020-12-31T19:29:16.916" v="329" actId="478"/>
          <ac:picMkLst>
            <pc:docMk/>
            <pc:sldMk cId="168257951" sldId="507"/>
            <ac:picMk id="6148" creationId="{00000000-0000-0000-0000-000000000000}"/>
          </ac:picMkLst>
        </pc:picChg>
        <pc:picChg chg="add del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6150" creationId="{1530DCFF-08F5-434A-A0D5-F3E89407A615}"/>
          </ac:picMkLst>
        </pc:picChg>
        <pc:picChg chg="add del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6151" creationId="{24011A3A-9884-40BF-94F6-0625A0ADD326}"/>
          </ac:picMkLst>
        </pc:picChg>
        <pc:picChg chg="add del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6153" creationId="{D4B84446-184D-45CE-9532-48179EAE58C9}"/>
          </ac:picMkLst>
        </pc:picChg>
        <pc:picChg chg="add del">
          <ac:chgData name="Lynnane George" userId="065056628ae16e64" providerId="LiveId" clId="{48342322-893A-4FD9-A5C2-AC3677245C1F}" dt="2020-12-31T19:33:07.457" v="341" actId="26606"/>
          <ac:picMkLst>
            <pc:docMk/>
            <pc:sldMk cId="168257951" sldId="507"/>
            <ac:picMk id="6154" creationId="{C9229660-8639-44E7-B486-7436516E6B62}"/>
          </ac:picMkLst>
        </pc:picChg>
      </pc:sldChg>
      <pc:sldChg chg="addSp">
        <pc:chgData name="Lynnane George" userId="065056628ae16e64" providerId="LiveId" clId="{48342322-893A-4FD9-A5C2-AC3677245C1F}" dt="2020-12-31T19:32:44.084" v="336"/>
        <pc:sldMkLst>
          <pc:docMk/>
          <pc:sldMk cId="2196717725" sldId="507"/>
        </pc:sldMkLst>
        <pc:picChg chg="add">
          <ac:chgData name="Lynnane George" userId="065056628ae16e64" providerId="LiveId" clId="{48342322-893A-4FD9-A5C2-AC3677245C1F}" dt="2020-12-31T19:32:44.084" v="336"/>
          <ac:picMkLst>
            <pc:docMk/>
            <pc:sldMk cId="2196717725" sldId="507"/>
            <ac:picMk id="5122" creationId="{747A45FC-782F-4120-B507-CC4D5E7201E9}"/>
          </ac:picMkLst>
        </pc:picChg>
      </pc:sldChg>
      <pc:sldChg chg="addSp">
        <pc:chgData name="Lynnane George" userId="065056628ae16e64" providerId="LiveId" clId="{48342322-893A-4FD9-A5C2-AC3677245C1F}" dt="2020-12-31T19:22:33.906" v="321"/>
        <pc:sldMkLst>
          <pc:docMk/>
          <pc:sldMk cId="2445606745" sldId="507"/>
        </pc:sldMkLst>
        <pc:picChg chg="add">
          <ac:chgData name="Lynnane George" userId="065056628ae16e64" providerId="LiveId" clId="{48342322-893A-4FD9-A5C2-AC3677245C1F}" dt="2020-12-31T19:22:33.906" v="321"/>
          <ac:picMkLst>
            <pc:docMk/>
            <pc:sldMk cId="2445606745" sldId="507"/>
            <ac:picMk id="4098" creationId="{785058DA-0CC3-4506-8ADE-EB190B8CE61A}"/>
          </ac:picMkLst>
        </pc:picChg>
      </pc:sldChg>
      <pc:sldChg chg="modSp mod">
        <pc:chgData name="Lynnane George" userId="065056628ae16e64" providerId="LiveId" clId="{48342322-893A-4FD9-A5C2-AC3677245C1F}" dt="2021-01-01T19:12:45.541" v="472" actId="113"/>
        <pc:sldMkLst>
          <pc:docMk/>
          <pc:sldMk cId="3005734530" sldId="508"/>
        </pc:sldMkLst>
        <pc:spChg chg="mod">
          <ac:chgData name="Lynnane George" userId="065056628ae16e64" providerId="LiveId" clId="{48342322-893A-4FD9-A5C2-AC3677245C1F}" dt="2021-01-01T19:12:40.672" v="471" actId="113"/>
          <ac:spMkLst>
            <pc:docMk/>
            <pc:sldMk cId="3005734530" sldId="508"/>
            <ac:spMk id="7" creationId="{3FED9EA7-702F-4C17-8239-D1A5A45D602D}"/>
          </ac:spMkLst>
        </pc:spChg>
        <pc:spChg chg="mod">
          <ac:chgData name="Lynnane George" userId="065056628ae16e64" providerId="LiveId" clId="{48342322-893A-4FD9-A5C2-AC3677245C1F}" dt="2021-01-01T19:12:45.541" v="472" actId="113"/>
          <ac:spMkLst>
            <pc:docMk/>
            <pc:sldMk cId="3005734530" sldId="508"/>
            <ac:spMk id="10" creationId="{839A4FEF-E093-4B8C-9078-4FCA00D836B9}"/>
          </ac:spMkLst>
        </pc:spChg>
      </pc:sldChg>
      <pc:sldChg chg="del">
        <pc:chgData name="Lynnane George" userId="065056628ae16e64" providerId="LiveId" clId="{48342322-893A-4FD9-A5C2-AC3677245C1F}" dt="2020-12-31T17:46:58.994" v="3" actId="47"/>
        <pc:sldMkLst>
          <pc:docMk/>
          <pc:sldMk cId="1504623481" sldId="510"/>
        </pc:sldMkLst>
      </pc:sldChg>
      <pc:sldChg chg="del">
        <pc:chgData name="Lynnane George" userId="065056628ae16e64" providerId="LiveId" clId="{48342322-893A-4FD9-A5C2-AC3677245C1F}" dt="2020-12-31T20:01:58.932" v="443" actId="47"/>
        <pc:sldMkLst>
          <pc:docMk/>
          <pc:sldMk cId="1225543959" sldId="511"/>
        </pc:sldMkLst>
      </pc:sldChg>
      <pc:sldChg chg="del">
        <pc:chgData name="Lynnane George" userId="065056628ae16e64" providerId="LiveId" clId="{48342322-893A-4FD9-A5C2-AC3677245C1F}" dt="2020-12-31T20:02:08.784" v="445" actId="47"/>
        <pc:sldMkLst>
          <pc:docMk/>
          <pc:sldMk cId="1024353207" sldId="512"/>
        </pc:sldMkLst>
      </pc:sldChg>
      <pc:sldChg chg="modSp mod">
        <pc:chgData name="Lynnane George" userId="065056628ae16e64" providerId="LiveId" clId="{48342322-893A-4FD9-A5C2-AC3677245C1F}" dt="2021-01-01T19:53:59.591" v="546" actId="6549"/>
        <pc:sldMkLst>
          <pc:docMk/>
          <pc:sldMk cId="4278710174" sldId="513"/>
        </pc:sldMkLst>
        <pc:spChg chg="mod">
          <ac:chgData name="Lynnane George" userId="065056628ae16e64" providerId="LiveId" clId="{48342322-893A-4FD9-A5C2-AC3677245C1F}" dt="2021-01-01T19:53:59.591" v="546" actId="6549"/>
          <ac:spMkLst>
            <pc:docMk/>
            <pc:sldMk cId="4278710174" sldId="513"/>
            <ac:spMk id="3" creationId="{8DD901CE-6C01-48AD-9C85-3692871A2CF8}"/>
          </ac:spMkLst>
        </pc:spChg>
      </pc:sldChg>
      <pc:sldChg chg="modSp add mod">
        <pc:chgData name="Lynnane George" userId="065056628ae16e64" providerId="LiveId" clId="{48342322-893A-4FD9-A5C2-AC3677245C1F}" dt="2021-01-03T02:03:04.571" v="565" actId="1076"/>
        <pc:sldMkLst>
          <pc:docMk/>
          <pc:sldMk cId="443414613" sldId="514"/>
        </pc:sldMkLst>
        <pc:spChg chg="mod">
          <ac:chgData name="Lynnane George" userId="065056628ae16e64" providerId="LiveId" clId="{48342322-893A-4FD9-A5C2-AC3677245C1F}" dt="2021-01-03T02:03:04.571" v="565" actId="1076"/>
          <ac:spMkLst>
            <pc:docMk/>
            <pc:sldMk cId="443414613" sldId="514"/>
            <ac:spMk id="3" creationId="{00000000-0000-0000-0000-000000000000}"/>
          </ac:spMkLst>
        </pc:spChg>
      </pc:sldChg>
      <pc:sldChg chg="del">
        <pc:chgData name="Lynnane George" userId="065056628ae16e64" providerId="LiveId" clId="{48342322-893A-4FD9-A5C2-AC3677245C1F}" dt="2020-12-31T19:20:39.216" v="316" actId="47"/>
        <pc:sldMkLst>
          <pc:docMk/>
          <pc:sldMk cId="2800571634" sldId="5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9B5FF1B-951C-4DF9-A1EF-CFCC68A1A088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15EC17E-69DD-4F06-A663-ECBF72CB8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C17E-69DD-4F06-A663-ECBF72CB85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F7FF-5902-46F7-BF47-662BE6D39DE8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ACC3-1D2D-455E-B62E-55522896686D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664E-2BB3-419A-ABAA-2FD7E2F454B6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2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E7B0-9A50-4783-B5D4-BE0339A299D2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98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ABC1-78FD-4646-B334-98F3BA741E15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E3E0-A25A-4B86-93E4-E1C07E5084C4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0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734-B2E5-422F-9C0B-053D25020699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A2EC-F1EB-4E2D-852D-D06C974B2DAF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59EC-D1B0-4DEA-BA06-524EEFD4B17F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5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E31D-C26C-4125-A4BA-F1A5B563E02A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29A2-5118-48FC-B7E6-660574842020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8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8E5A-6926-4151-A007-F4C4D38E3D6F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DF2-4017-458C-8FA6-11CF5A5ACF64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6B41-D4F5-47FB-BCC2-948E3700B625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9238-CD90-4B55-875F-D2C1BC820194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D64-B791-4A0A-BC15-EB7CB84CBBA0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9D5-828F-4730-BD13-3C1184F22665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262D8E-710B-42C0-B2E3-072A0CBD0DF8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0853-C384-4919-8F9A-9CB57A0B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6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paceflight101.com/spacecraft/wgs-wideband-global-satcom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nasa.gov/directorates/heo/scan/services/networks/tdrs_fle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kheedmartin.com/en-us/products/muos.html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hyperlink" Target="https://www.e-education.psu.edu/meteo3/l5_p2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spaceflight101.com/spacecraft/sbirs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nasa.gov/mission_pages/landsat/main/index.html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arth.esa.int/eogateway/missions/spot-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5" Type="http://schemas.openxmlformats.org/officeDocument/2006/relationships/hyperlink" Target="https://www.satimagingcorp.com/gallery/spot-6/spot-6-brisbane-australia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g"/><Relationship Id="rId14" Type="http://schemas.openxmlformats.org/officeDocument/2006/relationships/hyperlink" Target="https://sentinel.esa.int/web/sentinel/missions/sentinel-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paceflight101.com/soyuz-glonass-m-52-launch/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spaceflightnow.com/2014/12/18/newest-gps-satellite-goes-acti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hyperlink" Target="http://www.esa.int/Applications/Navigation/Galileo/What_is_Galileo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spaceflightnow.com/2015/04/21/newest-gps-satellite-goes-into-servi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voyager.jpl.nasa.gov/mission/interstellar.html" TargetMode="External"/><Relationship Id="rId4" Type="http://schemas.openxmlformats.org/officeDocument/2006/relationships/hyperlink" Target="http://saturn.jpl.nasa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w1E6FP0H4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pl.nasa.gov/news/news.php?release=2013-350" TargetMode="External"/><Relationship Id="rId3" Type="http://schemas.openxmlformats.org/officeDocument/2006/relationships/hyperlink" Target="https://www.nasa.gov/directorates/heo/scan/services/networks/tdrs_fleet" TargetMode="External"/><Relationship Id="rId7" Type="http://schemas.openxmlformats.org/officeDocument/2006/relationships/hyperlink" Target="https://spinoff.nasa.gov/" TargetMode="External"/><Relationship Id="rId2" Type="http://schemas.openxmlformats.org/officeDocument/2006/relationships/hyperlink" Target="https://spaceflight101.com/soyuz-glonass-m-52-laun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kheedmartin.com/en-us/products/muos.html" TargetMode="External"/><Relationship Id="rId5" Type="http://schemas.openxmlformats.org/officeDocument/2006/relationships/hyperlink" Target="https://www.nasa.gov/mission_pages/landsat/overview/index.html" TargetMode="External"/><Relationship Id="rId4" Type="http://schemas.openxmlformats.org/officeDocument/2006/relationships/hyperlink" Target="https://solarsystem.nasa.gov/missions/cassini/mission/tour/flybys/?page=0&amp;per_page=40&amp;order=publish_date+desc%2Ccreated_at+desc&amp;search=&amp;tags=cassini%3Aflybys" TargetMode="External"/><Relationship Id="rId9" Type="http://schemas.openxmlformats.org/officeDocument/2006/relationships/hyperlink" Target="https://sentinel.esa.int/web/sentinel/missions/sentinel-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paceflight101.com/spacecraft/wgs-wideband-global-satcom/" TargetMode="External"/><Relationship Id="rId3" Type="http://schemas.openxmlformats.org/officeDocument/2006/relationships/hyperlink" Target="https://spaceflightnow.com/2014/12/18/newest-gps-satellite-goes-active/" TargetMode="External"/><Relationship Id="rId7" Type="http://schemas.openxmlformats.org/officeDocument/2006/relationships/hyperlink" Target="https://voyager.jpl.nasa.gov/mission/interstellar-mission/" TargetMode="External"/><Relationship Id="rId2" Type="http://schemas.openxmlformats.org/officeDocument/2006/relationships/hyperlink" Target="https://www.e-education.psu.edu/meteo3/l5_p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eogateway/missions/spot-7" TargetMode="External"/><Relationship Id="rId5" Type="http://schemas.openxmlformats.org/officeDocument/2006/relationships/hyperlink" Target="https://www.satimagingcorp.com/gallery/spot-6/spot-6-brisbane-australia/" TargetMode="External"/><Relationship Id="rId10" Type="http://schemas.openxmlformats.org/officeDocument/2006/relationships/hyperlink" Target="https://www.smithsonianmag.com/smart-news/european-space-agency-sending-robot-hug-junk-out-space-180973762/" TargetMode="External"/><Relationship Id="rId4" Type="http://schemas.openxmlformats.org/officeDocument/2006/relationships/hyperlink" Target="https://spaceflight101.com/spacecraft/sbirs/" TargetMode="External"/><Relationship Id="rId9" Type="http://schemas.openxmlformats.org/officeDocument/2006/relationships/hyperlink" Target="http://www.esa.int/Applications/Navigation/Galileo/What_is_Galileo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ufGSjYY_i4" TargetMode="External"/><Relationship Id="rId3" Type="http://schemas.openxmlformats.org/officeDocument/2006/relationships/hyperlink" Target="https://youtu.be/bBCEECYmEcU" TargetMode="External"/><Relationship Id="rId7" Type="http://schemas.openxmlformats.org/officeDocument/2006/relationships/hyperlink" Target="https://youtu.be/q_Umv3aAd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sBCjIISIjY" TargetMode="External"/><Relationship Id="rId5" Type="http://schemas.openxmlformats.org/officeDocument/2006/relationships/hyperlink" Target="https://youtu.be/iKDfTXeO2Aw" TargetMode="External"/><Relationship Id="rId4" Type="http://schemas.openxmlformats.org/officeDocument/2006/relationships/hyperlink" Target="https://youtu.be/-zb3Qg6BadY" TargetMode="External"/><Relationship Id="rId9" Type="http://schemas.openxmlformats.org/officeDocument/2006/relationships/hyperlink" Target="https://www.youtube.com/watch?v=gnw1E6FP0H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542" y="593165"/>
            <a:ext cx="9854998" cy="1722998"/>
          </a:xfrm>
        </p:spPr>
        <p:txBody>
          <a:bodyPr>
            <a:noAutofit/>
          </a:bodyPr>
          <a:lstStyle/>
          <a:p>
            <a:r>
              <a:rPr lang="en-US" sz="4000" b="1" dirty="0"/>
              <a:t>Fundamentals of ASTRODYNAMICS</a:t>
            </a:r>
          </a:p>
          <a:p>
            <a:pPr algn="ctr"/>
            <a:r>
              <a:rPr lang="en-US" sz="2800" b="1" dirty="0"/>
              <a:t>Course introduction – types of space missions</a:t>
            </a:r>
          </a:p>
          <a:p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1</a:t>
            </a:fld>
            <a:endParaRPr lang="en-US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2E53491C-02DB-4482-A57C-900F1A14FCB3}"/>
              </a:ext>
            </a:extLst>
          </p:cNvPr>
          <p:cNvSpPr txBox="1">
            <a:spLocks/>
          </p:cNvSpPr>
          <p:nvPr/>
        </p:nvSpPr>
        <p:spPr>
          <a:xfrm>
            <a:off x="8555049" y="4020678"/>
            <a:ext cx="387424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Lynnane George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lgeorge2@uccs.edu</a:t>
            </a:r>
          </a:p>
        </p:txBody>
      </p:sp>
      <p:pic>
        <p:nvPicPr>
          <p:cNvPr id="5" name="Picture 4" descr="A picture containing text, night, dark, night sky&#10;&#10;Description automatically generated">
            <a:extLst>
              <a:ext uri="{FF2B5EF4-FFF2-40B4-BE49-F238E27FC236}">
                <a16:creationId xmlns:a16="http://schemas.microsoft.com/office/drawing/2014/main" id="{AFC29136-C6B3-4479-81A2-DCC1B7F7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" y="2204510"/>
            <a:ext cx="7513742" cy="39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13" y="998747"/>
            <a:ext cx="3798391" cy="8739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SPACE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995" y="2368105"/>
            <a:ext cx="3848732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1) Space-based communication</a:t>
            </a:r>
          </a:p>
        </p:txBody>
      </p:sp>
      <p:pic>
        <p:nvPicPr>
          <p:cNvPr id="11" name="Picture 10" descr="A satellite in space&#10;&#10;Description automatically generated">
            <a:extLst>
              <a:ext uri="{FF2B5EF4-FFF2-40B4-BE49-F238E27FC236}">
                <a16:creationId xmlns:a16="http://schemas.microsoft.com/office/drawing/2014/main" id="{5299541F-ADE6-4BC1-86B0-D056C3B06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-1" b="-1"/>
          <a:stretch/>
        </p:blipFill>
        <p:spPr>
          <a:xfrm>
            <a:off x="299683" y="503371"/>
            <a:ext cx="4151681" cy="3026834"/>
          </a:xfrm>
          <a:prstGeom prst="rect">
            <a:avLst/>
          </a:prstGeom>
        </p:spPr>
      </p:pic>
      <p:pic>
        <p:nvPicPr>
          <p:cNvPr id="5126" name="Picture 6" descr="Rendering of the third generation TDRS, TDRS K, L &amp; M. Credit: Boe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624" b="3"/>
          <a:stretch/>
        </p:blipFill>
        <p:spPr bwMode="auto">
          <a:xfrm>
            <a:off x="8356727" y="12540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satellite in space&#10;&#10;Description automatically generated">
            <a:extLst>
              <a:ext uri="{FF2B5EF4-FFF2-40B4-BE49-F238E27FC236}">
                <a16:creationId xmlns:a16="http://schemas.microsoft.com/office/drawing/2014/main" id="{D4117831-EFB2-43E5-A195-EF30EB80A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4" b="4"/>
          <a:stretch/>
        </p:blipFill>
        <p:spPr>
          <a:xfrm>
            <a:off x="733864" y="3662898"/>
            <a:ext cx="4160452" cy="30268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24520853-C384-4919-8F9A-9CB57A0B2B6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304" y="125404"/>
            <a:ext cx="37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 User Objective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54464" y="3160873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Tracking and Data Relay Satellite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435D8-4D8E-4FA4-9B6C-1796D3DE3B32}"/>
              </a:ext>
            </a:extLst>
          </p:cNvPr>
          <p:cNvSpPr txBox="1"/>
          <p:nvPr/>
        </p:nvSpPr>
        <p:spPr>
          <a:xfrm>
            <a:off x="2218915" y="5790674"/>
            <a:ext cx="267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Wideband Global Satcom</a:t>
            </a:r>
            <a:endParaRPr lang="en-US" dirty="0"/>
          </a:p>
        </p:txBody>
      </p:sp>
      <p:pic>
        <p:nvPicPr>
          <p:cNvPr id="3074" name="Picture 2" descr="See the source image">
            <a:hlinkClick r:id="rId9"/>
            <a:extLst>
              <a:ext uri="{FF2B5EF4-FFF2-40B4-BE49-F238E27FC236}">
                <a16:creationId xmlns:a16="http://schemas.microsoft.com/office/drawing/2014/main" id="{8B76CA13-B1B3-455C-B885-689BCC43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17" y="4147934"/>
            <a:ext cx="666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2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2" name="Oval 211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TYPES OF SPACE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839" y="4777379"/>
            <a:ext cx="3342459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2) Remote Sensing</a:t>
            </a:r>
          </a:p>
        </p:txBody>
      </p:sp>
      <p:pic>
        <p:nvPicPr>
          <p:cNvPr id="6146" name="Picture 2" descr="http://www.nasa.gov/sites/default/files/styles/466x248/public/landsat.jpg?itok=w7fUX9I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18863" b="-3"/>
          <a:stretch/>
        </p:blipFill>
        <p:spPr bwMode="auto">
          <a:xfrm>
            <a:off x="607848" y="609600"/>
            <a:ext cx="3397707" cy="2743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atellite in space&#10;&#10;Description automatically generated">
            <a:extLst>
              <a:ext uri="{FF2B5EF4-FFF2-40B4-BE49-F238E27FC236}">
                <a16:creationId xmlns:a16="http://schemas.microsoft.com/office/drawing/2014/main" id="{2D652EF2-E922-4847-8086-4D18720052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r="-3" b="19522"/>
          <a:stretch/>
        </p:blipFill>
        <p:spPr>
          <a:xfrm>
            <a:off x="4156431" y="609601"/>
            <a:ext cx="3397707" cy="2743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4520853-C384-4919-8F9A-9CB57A0B2B64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85058DA-0CC3-4506-8ADE-EB190B8CE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r="6472" b="-3"/>
          <a:stretch/>
        </p:blipFill>
        <p:spPr bwMode="auto">
          <a:xfrm>
            <a:off x="607848" y="3504436"/>
            <a:ext cx="3397707" cy="2743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POT-6 Satellite Image of Brisbane, Australia">
            <a:extLst>
              <a:ext uri="{FF2B5EF4-FFF2-40B4-BE49-F238E27FC236}">
                <a16:creationId xmlns:a16="http://schemas.microsoft.com/office/drawing/2014/main" id="{747A45FC-782F-4120-B507-CC4D5E720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8" r="-3" b="15552"/>
          <a:stretch/>
        </p:blipFill>
        <p:spPr bwMode="auto">
          <a:xfrm>
            <a:off x="4156431" y="3504436"/>
            <a:ext cx="3397707" cy="2743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7848" y="5974002"/>
            <a:ext cx="3397707" cy="27439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Landsat 8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05904-3C39-48E7-8640-DCD8CB29A84A}"/>
              </a:ext>
            </a:extLst>
          </p:cNvPr>
          <p:cNvSpPr txBox="1"/>
          <p:nvPr/>
        </p:nvSpPr>
        <p:spPr>
          <a:xfrm>
            <a:off x="5105686" y="3045557"/>
            <a:ext cx="647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SBIRS</a:t>
            </a:r>
            <a:endParaRPr lang="en-US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F2060-579E-4339-9561-A7012D4A767D}"/>
              </a:ext>
            </a:extLst>
          </p:cNvPr>
          <p:cNvSpPr txBox="1"/>
          <p:nvPr/>
        </p:nvSpPr>
        <p:spPr>
          <a:xfrm>
            <a:off x="589997" y="3072783"/>
            <a:ext cx="3397707" cy="27439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Sentinel - 3</a:t>
            </a:r>
            <a:endParaRPr lang="en-US" sz="1300" dirty="0"/>
          </a:p>
        </p:txBody>
      </p:sp>
      <p:sp>
        <p:nvSpPr>
          <p:cNvPr id="13" name="TextBox 12">
            <a:hlinkClick r:id="rId15"/>
            <a:extLst>
              <a:ext uri="{FF2B5EF4-FFF2-40B4-BE49-F238E27FC236}">
                <a16:creationId xmlns:a16="http://schemas.microsoft.com/office/drawing/2014/main" id="{9D385D69-63F9-4E80-A807-60F1F4FD59F8}"/>
              </a:ext>
            </a:extLst>
          </p:cNvPr>
          <p:cNvSpPr txBox="1"/>
          <p:nvPr/>
        </p:nvSpPr>
        <p:spPr>
          <a:xfrm>
            <a:off x="4156431" y="5972576"/>
            <a:ext cx="3397707" cy="27439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 Image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82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TYPES OF SPACE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E7E6E6"/>
                </a:solidFill>
              </a:rPr>
              <a:t>3) GLSS:  Global Navigation Satellite Services</a:t>
            </a:r>
          </a:p>
        </p:txBody>
      </p:sp>
      <p:pic>
        <p:nvPicPr>
          <p:cNvPr id="9" name="Picture 8" descr="A satellite in space&#10;&#10;Description automatically generated">
            <a:extLst>
              <a:ext uri="{FF2B5EF4-FFF2-40B4-BE49-F238E27FC236}">
                <a16:creationId xmlns:a16="http://schemas.microsoft.com/office/drawing/2014/main" id="{BA2CC7FA-4194-4F82-8DDE-B5C2F11F0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5" y="582915"/>
            <a:ext cx="4160452" cy="2444265"/>
          </a:xfrm>
          <a:prstGeom prst="rect">
            <a:avLst/>
          </a:prstGeom>
        </p:spPr>
      </p:pic>
      <p:pic>
        <p:nvPicPr>
          <p:cNvPr id="6" name="Picture 5" descr="A satellite in space&#10;&#10;Description automatically generated">
            <a:extLst>
              <a:ext uri="{FF2B5EF4-FFF2-40B4-BE49-F238E27FC236}">
                <a16:creationId xmlns:a16="http://schemas.microsoft.com/office/drawing/2014/main" id="{5E97374D-03BC-4C70-9E57-1838A0552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89" y="688020"/>
            <a:ext cx="2775313" cy="2192497"/>
          </a:xfrm>
          <a:prstGeom prst="rect">
            <a:avLst/>
          </a:prstGeom>
        </p:spPr>
      </p:pic>
      <p:pic>
        <p:nvPicPr>
          <p:cNvPr id="7172" name="Picture 4" descr="http://avionicswest.com/Images/Triangula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805" y="589006"/>
            <a:ext cx="4308687" cy="23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satellite in space&#10;&#10;Description automatically generated">
            <a:extLst>
              <a:ext uri="{FF2B5EF4-FFF2-40B4-BE49-F238E27FC236}">
                <a16:creationId xmlns:a16="http://schemas.microsoft.com/office/drawing/2014/main" id="{3E1E9B88-1F58-4EB0-BF62-A1280AAAC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6" y="3509963"/>
            <a:ext cx="4035070" cy="30263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24520853-C384-4919-8F9A-9CB57A0B2B6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D9EA7-702F-4C17-8239-D1A5A45D602D}"/>
              </a:ext>
            </a:extLst>
          </p:cNvPr>
          <p:cNvSpPr txBox="1"/>
          <p:nvPr/>
        </p:nvSpPr>
        <p:spPr>
          <a:xfrm>
            <a:off x="6275070" y="2540418"/>
            <a:ext cx="113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A4FEF-E093-4B8C-9078-4FCA00D836B9}"/>
              </a:ext>
            </a:extLst>
          </p:cNvPr>
          <p:cNvSpPr txBox="1"/>
          <p:nvPr/>
        </p:nvSpPr>
        <p:spPr>
          <a:xfrm>
            <a:off x="2903220" y="2540418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GLONASS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32124-3560-4676-86A5-182173390A9F}"/>
              </a:ext>
            </a:extLst>
          </p:cNvPr>
          <p:cNvSpPr txBox="1"/>
          <p:nvPr/>
        </p:nvSpPr>
        <p:spPr>
          <a:xfrm>
            <a:off x="4811227" y="845820"/>
            <a:ext cx="10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BE592-64D4-44CE-8E1D-B09C38281DF9}"/>
              </a:ext>
            </a:extLst>
          </p:cNvPr>
          <p:cNvSpPr txBox="1"/>
          <p:nvPr/>
        </p:nvSpPr>
        <p:spPr>
          <a:xfrm>
            <a:off x="391428" y="6153119"/>
            <a:ext cx="192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GALILEO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3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3" y="552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TYPES OF SPACE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0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Science and 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 descr="The great vortex at Saturn's north pol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958975"/>
            <a:ext cx="4066268" cy="40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169580"/>
            <a:ext cx="397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Cassini image:  The Eye of Saturn</a:t>
            </a:r>
            <a:endParaRPr lang="en-US" dirty="0"/>
          </a:p>
        </p:txBody>
      </p:sp>
      <p:pic>
        <p:nvPicPr>
          <p:cNvPr id="8196" name="Picture 4" descr="heliospher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14" y="2017408"/>
            <a:ext cx="7153386" cy="3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5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TOP 7 FUTURE Space Missions">
            <a:hlinkClick r:id="" action="ppaction://media"/>
            <a:extLst>
              <a:ext uri="{FF2B5EF4-FFF2-40B4-BE49-F238E27FC236}">
                <a16:creationId xmlns:a16="http://schemas.microsoft.com/office/drawing/2014/main" id="{0324AE3C-AE64-4264-94EC-0796189947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2636-FD88-466F-9A37-174F8C64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  <a:defRPr/>
            </a:pPr>
            <a:fld id="{24520853-C384-4919-8F9A-9CB57A0B2B6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CD922-A044-4482-AA0D-66ED3E10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92" y="190366"/>
            <a:ext cx="9144000" cy="11510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FUTURE SPACE MISSIONS</a:t>
            </a:r>
          </a:p>
        </p:txBody>
      </p:sp>
    </p:spTree>
    <p:extLst>
      <p:ext uri="{BB962C8B-B14F-4D97-AF65-F5344CB8AC3E}">
        <p14:creationId xmlns:p14="http://schemas.microsoft.com/office/powerpoint/2010/main" val="31299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0" y="241349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40" y="989674"/>
            <a:ext cx="10515600" cy="5868326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</a:rPr>
              <a:t>Blau</a:t>
            </a:r>
            <a:r>
              <a:rPr lang="en-US" dirty="0">
                <a:effectLst/>
              </a:rPr>
              <a:t>, P. (2017, September 23). </a:t>
            </a:r>
            <a:r>
              <a:rPr lang="en-US" dirty="0" err="1">
                <a:effectLst/>
              </a:rPr>
              <a:t>Glonass</a:t>
            </a:r>
            <a:r>
              <a:rPr lang="en-US" dirty="0">
                <a:effectLst/>
              </a:rPr>
              <a:t> Satellite Blasts Off on Soyuz to Replenish Russian Navigation Constellation. </a:t>
            </a:r>
            <a:r>
              <a:rPr lang="en-US" dirty="0">
                <a:effectLst/>
                <a:hlinkClick r:id="rId2"/>
              </a:rPr>
              <a:t>https://spaceflight101.com/soyuz-glonass-m-52-launch/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Dunbar, B. (2015, May 01). Tracking and Data Relay Satellite (TDRS) Fleet. </a:t>
            </a:r>
            <a:r>
              <a:rPr lang="en-US" dirty="0">
                <a:effectLst/>
                <a:hlinkClick r:id="rId3"/>
              </a:rPr>
              <a:t>https://www.nasa.gov/directorates/heo/scan/services/networks/tdrs_fleet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Flybys. (2019, March 20). </a:t>
            </a:r>
            <a:r>
              <a:rPr lang="en-US" dirty="0">
                <a:effectLst/>
                <a:hlinkClick r:id="rId4"/>
              </a:rPr>
              <a:t>https://solarsystem.nasa.gov/missions/cassini/mission/tour/flybys/?page=0</a:t>
            </a:r>
            <a:endParaRPr lang="en-US" dirty="0">
              <a:effectLst/>
            </a:endParaRPr>
          </a:p>
          <a:p>
            <a:r>
              <a:rPr lang="da-DK" dirty="0">
                <a:effectLst/>
              </a:rPr>
              <a:t>Jenner, L. (2015, April 01). Landsat Overview. </a:t>
            </a:r>
            <a:r>
              <a:rPr lang="da-DK" dirty="0">
                <a:effectLst/>
                <a:hlinkClick r:id="rId5"/>
              </a:rPr>
              <a:t>https://www.nasa.gov/mission_pages/landsat/overview/index.html</a:t>
            </a:r>
            <a:endParaRPr lang="da-DK" dirty="0">
              <a:effectLst/>
            </a:endParaRPr>
          </a:p>
          <a:p>
            <a:r>
              <a:rPr lang="en-US" dirty="0">
                <a:effectLst/>
              </a:rPr>
              <a:t>MUOS. (2020). </a:t>
            </a:r>
            <a:r>
              <a:rPr lang="en-US" dirty="0">
                <a:effectLst/>
                <a:hlinkClick r:id="rId6"/>
              </a:rPr>
              <a:t>https://www.lockheedmartin.com/en-us/products/muos.html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NASA. (2020). </a:t>
            </a:r>
            <a:r>
              <a:rPr lang="en-US" dirty="0">
                <a:effectLst/>
                <a:hlinkClick r:id="rId7"/>
              </a:rPr>
              <a:t>https://spinoff.nasa.gov/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NASA's Cassini Spacecraft Obtains Best Views of Saturn Hexagon. (2013, December 04). </a:t>
            </a:r>
            <a:r>
              <a:rPr lang="en-US" dirty="0">
                <a:effectLst/>
                <a:hlinkClick r:id="rId8"/>
              </a:rPr>
              <a:t>https://www.jpl.nasa.gov/news/news.php?release=2013-350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Navigation. (2020). </a:t>
            </a:r>
            <a:r>
              <a:rPr lang="en-US" dirty="0">
                <a:effectLst/>
                <a:hlinkClick r:id="rId9"/>
              </a:rPr>
              <a:t>https://sentinel.esa.int/web/sentinel/missions/sentinel-3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0" y="241349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40" y="989674"/>
            <a:ext cx="10515600" cy="58683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Observing Weather From Space. (2020). </a:t>
            </a:r>
            <a:r>
              <a:rPr lang="en-US" dirty="0">
                <a:effectLst/>
                <a:hlinkClick r:id="rId2"/>
              </a:rPr>
              <a:t>https://www.e-education.psu.edu/meteo3/l5_p2.html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Ray, J. (2014, December 18). Newest GPS satellite goes active. </a:t>
            </a:r>
            <a:r>
              <a:rPr lang="en-US" dirty="0">
                <a:effectLst/>
                <a:hlinkClick r:id="rId3"/>
              </a:rPr>
              <a:t>https://spaceflightnow.com/2014/12/18/newest-gps-satellite-goes-active/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SBIRS – Spacecraft &amp; Satellites. (2020). </a:t>
            </a:r>
            <a:r>
              <a:rPr lang="en-US" dirty="0">
                <a:effectLst/>
                <a:hlinkClick r:id="rId4"/>
              </a:rPr>
              <a:t>https://spaceflight101.com/spacecraft/sbirs/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SPOT-6 Satellite Image of Brisbane, Australia. (2017). </a:t>
            </a:r>
            <a:r>
              <a:rPr lang="en-US" dirty="0">
                <a:effectLst/>
                <a:hlinkClick r:id="rId5"/>
              </a:rPr>
              <a:t>https://www.satimagingcorp.com/gallery/spot-6/spot-6-brisbane-australia/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SPOT 7. (2020). </a:t>
            </a:r>
            <a:r>
              <a:rPr lang="en-US" dirty="0">
                <a:effectLst/>
                <a:hlinkClick r:id="rId6"/>
              </a:rPr>
              <a:t>https://earth.esa.int/eogateway/missions/spot-7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Voyager - The Interstellar Mission. (2020). </a:t>
            </a:r>
            <a:r>
              <a:rPr lang="en-US" dirty="0">
                <a:effectLst/>
                <a:hlinkClick r:id="rId7"/>
              </a:rPr>
              <a:t>https://voyager.jpl.nasa.gov/mission/interstellar-mission/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WGS – Wideband Global Satcom – Spacecraft &amp; Satellites. (2020). </a:t>
            </a:r>
            <a:r>
              <a:rPr lang="en-US" dirty="0">
                <a:effectLst/>
                <a:hlinkClick r:id="rId8"/>
              </a:rPr>
              <a:t>https://spaceflight101.com/spacecraft/wgs-wideband-global-satcom/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What is Galileo? (2020). </a:t>
            </a:r>
            <a:r>
              <a:rPr lang="en-US" dirty="0">
                <a:effectLst/>
                <a:hlinkClick r:id="rId9"/>
              </a:rPr>
              <a:t>http://www.esa.int/Applications/Navigation/Galileo/What_is_Galileo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Wu, K. (2019, December 12). The European Space Agency Is Sending a Robot to Hug Junk Out of Space. </a:t>
            </a:r>
            <a:r>
              <a:rPr lang="en-US" dirty="0">
                <a:effectLst/>
                <a:hlinkClick r:id="rId10"/>
              </a:rPr>
              <a:t>https://www.smithsonianmag.com/smart-news/european-space-agency-sending-robot-hug-junk-out-space-180973762/</a:t>
            </a:r>
            <a:endParaRPr lang="en-US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7161-41AC-4CA1-A6C1-1E23EC25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01CE-6C01-48AD-9C85-3692871A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83" y="1418811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Air Force AEHF Mission Videos. (2013, July 29). </a:t>
            </a:r>
            <a:r>
              <a:rPr lang="en-US" dirty="0">
                <a:effectLst/>
                <a:hlinkClick r:id="rId3"/>
              </a:rPr>
              <a:t>https://youtu.be/bBCEECYmEcU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Blastoff! US Space Force's 1st launch is the AEHF-6 satellite. (2020, March 26). </a:t>
            </a:r>
            <a:r>
              <a:rPr lang="en-US" dirty="0">
                <a:effectLst/>
                <a:hlinkClick r:id="rId4"/>
              </a:rPr>
              <a:t>https://youtu.be/-zb3Qg6BadY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How Non-Stop Communications With Satellites Is Achieved by NASA: Video. (2014, January 23). </a:t>
            </a:r>
            <a:r>
              <a:rPr lang="en-US" dirty="0">
                <a:effectLst/>
                <a:hlinkClick r:id="rId5"/>
              </a:rPr>
              <a:t>https://youtu.be/iKDfTXeO2Aw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How Space Tech Is Changing Life on Earth: 2020 Edition. (2020, May 01). </a:t>
            </a:r>
            <a:r>
              <a:rPr lang="en-US" dirty="0">
                <a:effectLst/>
                <a:hlinkClick r:id="rId6"/>
              </a:rPr>
              <a:t>https://youtu.be/msBCjIISIjY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NASA: Continuing Landsat's 40-Year Legacy. (2013, January 29). </a:t>
            </a:r>
            <a:r>
              <a:rPr lang="en-US" dirty="0">
                <a:effectLst/>
                <a:hlinkClick r:id="rId7"/>
              </a:rPr>
              <a:t>https://youtu.be/q_Umv3aAdcA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NASA Spacecraft Use GPS in Distant Earth Orbit: Video. (2015, September 14). </a:t>
            </a:r>
            <a:r>
              <a:rPr lang="en-US" dirty="0">
                <a:effectLst/>
                <a:hlinkClick r:id="rId8"/>
              </a:rPr>
              <a:t>https://youtu.be/cufGSjYY_i4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TOP 7 FUTURE Space Missions. (2020, March 22). from </a:t>
            </a:r>
            <a:r>
              <a:rPr lang="en-US" dirty="0">
                <a:effectLst/>
                <a:hlinkClick r:id="rId9"/>
              </a:rPr>
              <a:t>https://youtu.be/gnw1E6FP0H4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C9DB-4825-414B-B6A7-CB8A7DB1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0853-C384-4919-8F9A-9CB57A0B2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0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710</Words>
  <Application>Microsoft Office PowerPoint</Application>
  <PresentationFormat>Widescreen</PresentationFormat>
  <Paragraphs>75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PowerPoint Presentation</vt:lpstr>
      <vt:lpstr>TYPES OF SPACE MISSIONS</vt:lpstr>
      <vt:lpstr>TYPES OF SPACE MISSIONS</vt:lpstr>
      <vt:lpstr>TYPES OF SPACE MISSIONS</vt:lpstr>
      <vt:lpstr>TYPES OF SPACE MISSIONS</vt:lpstr>
      <vt:lpstr>FUTURE SPACE MISSIONS</vt:lpstr>
      <vt:lpstr>REFERENCES</vt:lpstr>
      <vt:lpstr>REFERENCES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Lynnane George</dc:creator>
  <cp:lastModifiedBy>Lynnane George</cp:lastModifiedBy>
  <cp:revision>24</cp:revision>
  <cp:lastPrinted>2020-01-22T05:47:45Z</cp:lastPrinted>
  <dcterms:created xsi:type="dcterms:W3CDTF">2019-01-13T23:02:08Z</dcterms:created>
  <dcterms:modified xsi:type="dcterms:W3CDTF">2021-01-03T02:03:09Z</dcterms:modified>
</cp:coreProperties>
</file>