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18"/>
  </p:notesMasterIdLst>
  <p:sldIdLst>
    <p:sldId id="514" r:id="rId2"/>
    <p:sldId id="271" r:id="rId3"/>
    <p:sldId id="272" r:id="rId4"/>
    <p:sldId id="273" r:id="rId5"/>
    <p:sldId id="275" r:id="rId6"/>
    <p:sldId id="516" r:id="rId7"/>
    <p:sldId id="281" r:id="rId8"/>
    <p:sldId id="283" r:id="rId9"/>
    <p:sldId id="276" r:id="rId10"/>
    <p:sldId id="278" r:id="rId11"/>
    <p:sldId id="280" r:id="rId12"/>
    <p:sldId id="284" r:id="rId13"/>
    <p:sldId id="286" r:id="rId14"/>
    <p:sldId id="282" r:id="rId15"/>
    <p:sldId id="287" r:id="rId16"/>
    <p:sldId id="512" r:id="rId17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nnane George" initials="LG" lastIdx="1" clrIdx="0">
    <p:extLst>
      <p:ext uri="{19B8F6BF-5375-455C-9EA6-DF929625EA0E}">
        <p15:presenceInfo xmlns:p15="http://schemas.microsoft.com/office/powerpoint/2012/main" userId="065056628ae16e6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159F53-EF26-4C69-B4AB-1065CD89DA29}" v="16" dt="2021-01-05T01:52:54.2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7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ane George" userId="065056628ae16e64" providerId="LiveId" clId="{E1159F53-EF26-4C69-B4AB-1065CD89DA29}"/>
    <pc:docChg chg="undo custSel mod addSld delSld modSld sldOrd">
      <pc:chgData name="Lynnane George" userId="065056628ae16e64" providerId="LiveId" clId="{E1159F53-EF26-4C69-B4AB-1065CD89DA29}" dt="2021-01-05T02:13:03.723" v="272" actId="5793"/>
      <pc:docMkLst>
        <pc:docMk/>
      </pc:docMkLst>
      <pc:sldChg chg="del">
        <pc:chgData name="Lynnane George" userId="065056628ae16e64" providerId="LiveId" clId="{E1159F53-EF26-4C69-B4AB-1065CD89DA29}" dt="2021-01-03T03:56:11.196" v="0" actId="47"/>
        <pc:sldMkLst>
          <pc:docMk/>
          <pc:sldMk cId="1683077782" sldId="256"/>
        </pc:sldMkLst>
      </pc:sldChg>
      <pc:sldChg chg="del">
        <pc:chgData name="Lynnane George" userId="065056628ae16e64" providerId="LiveId" clId="{E1159F53-EF26-4C69-B4AB-1065CD89DA29}" dt="2021-01-04T00:02:38.040" v="248" actId="47"/>
        <pc:sldMkLst>
          <pc:docMk/>
          <pc:sldMk cId="1776236432" sldId="257"/>
        </pc:sldMkLst>
      </pc:sldChg>
      <pc:sldChg chg="del">
        <pc:chgData name="Lynnane George" userId="065056628ae16e64" providerId="LiveId" clId="{E1159F53-EF26-4C69-B4AB-1065CD89DA29}" dt="2021-01-03T03:57:01.119" v="46" actId="47"/>
        <pc:sldMkLst>
          <pc:docMk/>
          <pc:sldMk cId="1373871988" sldId="267"/>
        </pc:sldMkLst>
      </pc:sldChg>
      <pc:sldChg chg="addSp delSp modSp mod">
        <pc:chgData name="Lynnane George" userId="065056628ae16e64" providerId="LiveId" clId="{E1159F53-EF26-4C69-B4AB-1065CD89DA29}" dt="2021-01-05T01:40:45.500" v="254" actId="1076"/>
        <pc:sldMkLst>
          <pc:docMk/>
          <pc:sldMk cId="1599375882" sldId="273"/>
        </pc:sldMkLst>
        <pc:spChg chg="mod">
          <ac:chgData name="Lynnane George" userId="065056628ae16e64" providerId="LiveId" clId="{E1159F53-EF26-4C69-B4AB-1065CD89DA29}" dt="2021-01-05T01:40:45.500" v="254" actId="1076"/>
          <ac:spMkLst>
            <pc:docMk/>
            <pc:sldMk cId="1599375882" sldId="273"/>
            <ac:spMk id="9" creationId="{00000000-0000-0000-0000-000000000000}"/>
          </ac:spMkLst>
        </pc:spChg>
        <pc:spChg chg="mod">
          <ac:chgData name="Lynnane George" userId="065056628ae16e64" providerId="LiveId" clId="{E1159F53-EF26-4C69-B4AB-1065CD89DA29}" dt="2021-01-03T21:59:54.894" v="146" actId="1076"/>
          <ac:spMkLst>
            <pc:docMk/>
            <pc:sldMk cId="1599375882" sldId="273"/>
            <ac:spMk id="12" creationId="{00000000-0000-0000-0000-000000000000}"/>
          </ac:spMkLst>
        </pc:spChg>
        <pc:spChg chg="mod">
          <ac:chgData name="Lynnane George" userId="065056628ae16e64" providerId="LiveId" clId="{E1159F53-EF26-4C69-B4AB-1065CD89DA29}" dt="2021-01-03T21:59:42.715" v="143" actId="207"/>
          <ac:spMkLst>
            <pc:docMk/>
            <pc:sldMk cId="1599375882" sldId="273"/>
            <ac:spMk id="17" creationId="{00000000-0000-0000-0000-000000000000}"/>
          </ac:spMkLst>
        </pc:spChg>
        <pc:picChg chg="mod">
          <ac:chgData name="Lynnane George" userId="065056628ae16e64" providerId="LiveId" clId="{E1159F53-EF26-4C69-B4AB-1065CD89DA29}" dt="2021-01-03T22:00:02.358" v="147" actId="1076"/>
          <ac:picMkLst>
            <pc:docMk/>
            <pc:sldMk cId="1599375882" sldId="273"/>
            <ac:picMk id="13" creationId="{00000000-0000-0000-0000-000000000000}"/>
          </ac:picMkLst>
        </pc:picChg>
        <pc:inkChg chg="add del">
          <ac:chgData name="Lynnane George" userId="065056628ae16e64" providerId="LiveId" clId="{E1159F53-EF26-4C69-B4AB-1065CD89DA29}" dt="2021-01-05T00:10:44.012" v="253"/>
          <ac:inkMkLst>
            <pc:docMk/>
            <pc:sldMk cId="1599375882" sldId="273"/>
            <ac:inkMk id="5" creationId="{716C7B19-85B1-4B15-9DB6-9588844E655F}"/>
          </ac:inkMkLst>
        </pc:inkChg>
        <pc:inkChg chg="add del">
          <ac:chgData name="Lynnane George" userId="065056628ae16e64" providerId="LiveId" clId="{E1159F53-EF26-4C69-B4AB-1065CD89DA29}" dt="2021-01-05T00:10:43.625" v="252"/>
          <ac:inkMkLst>
            <pc:docMk/>
            <pc:sldMk cId="1599375882" sldId="273"/>
            <ac:inkMk id="6" creationId="{B8D26803-9E58-4B14-829A-CA6B7D5CD011}"/>
          </ac:inkMkLst>
        </pc:inkChg>
      </pc:sldChg>
      <pc:sldChg chg="modSp">
        <pc:chgData name="Lynnane George" userId="065056628ae16e64" providerId="LiveId" clId="{E1159F53-EF26-4C69-B4AB-1065CD89DA29}" dt="2021-01-03T23:58:21.577" v="237"/>
        <pc:sldMkLst>
          <pc:docMk/>
          <pc:sldMk cId="1853051315" sldId="278"/>
        </pc:sldMkLst>
        <pc:picChg chg="mod">
          <ac:chgData name="Lynnane George" userId="065056628ae16e64" providerId="LiveId" clId="{E1159F53-EF26-4C69-B4AB-1065CD89DA29}" dt="2021-01-03T23:58:21.577" v="237"/>
          <ac:picMkLst>
            <pc:docMk/>
            <pc:sldMk cId="1853051315" sldId="278"/>
            <ac:picMk id="2050" creationId="{00000000-0000-0000-0000-000000000000}"/>
          </ac:picMkLst>
        </pc:picChg>
      </pc:sldChg>
      <pc:sldChg chg="modSp del mod">
        <pc:chgData name="Lynnane George" userId="065056628ae16e64" providerId="LiveId" clId="{E1159F53-EF26-4C69-B4AB-1065CD89DA29}" dt="2021-01-04T00:02:39.536" v="249" actId="47"/>
        <pc:sldMkLst>
          <pc:docMk/>
          <pc:sldMk cId="3185234148" sldId="279"/>
        </pc:sldMkLst>
        <pc:spChg chg="mod">
          <ac:chgData name="Lynnane George" userId="065056628ae16e64" providerId="LiveId" clId="{E1159F53-EF26-4C69-B4AB-1065CD89DA29}" dt="2021-01-04T00:02:33.539" v="246" actId="6549"/>
          <ac:spMkLst>
            <pc:docMk/>
            <pc:sldMk cId="3185234148" sldId="279"/>
            <ac:spMk id="3" creationId="{00000000-0000-0000-0000-000000000000}"/>
          </ac:spMkLst>
        </pc:spChg>
      </pc:sldChg>
      <pc:sldChg chg="add del ord">
        <pc:chgData name="Lynnane George" userId="065056628ae16e64" providerId="LiveId" clId="{E1159F53-EF26-4C69-B4AB-1065CD89DA29}" dt="2021-01-03T23:48:19.305" v="232"/>
        <pc:sldMkLst>
          <pc:docMk/>
          <pc:sldMk cId="1761397186" sldId="282"/>
        </pc:sldMkLst>
      </pc:sldChg>
      <pc:sldChg chg="modSp mod">
        <pc:chgData name="Lynnane George" userId="065056628ae16e64" providerId="LiveId" clId="{E1159F53-EF26-4C69-B4AB-1065CD89DA29}" dt="2021-01-03T23:16:00.061" v="230" actId="1076"/>
        <pc:sldMkLst>
          <pc:docMk/>
          <pc:sldMk cId="3932340992" sldId="283"/>
        </pc:sldMkLst>
        <pc:spChg chg="mod">
          <ac:chgData name="Lynnane George" userId="065056628ae16e64" providerId="LiveId" clId="{E1159F53-EF26-4C69-B4AB-1065CD89DA29}" dt="2021-01-03T23:16:00.061" v="230" actId="1076"/>
          <ac:spMkLst>
            <pc:docMk/>
            <pc:sldMk cId="3932340992" sldId="283"/>
            <ac:spMk id="3" creationId="{00000000-0000-0000-0000-000000000000}"/>
          </ac:spMkLst>
        </pc:spChg>
      </pc:sldChg>
      <pc:sldChg chg="del">
        <pc:chgData name="Lynnane George" userId="065056628ae16e64" providerId="LiveId" clId="{E1159F53-EF26-4C69-B4AB-1065CD89DA29}" dt="2021-01-03T03:56:16.646" v="5" actId="47"/>
        <pc:sldMkLst>
          <pc:docMk/>
          <pc:sldMk cId="3129948003" sldId="290"/>
        </pc:sldMkLst>
      </pc:sldChg>
      <pc:sldChg chg="del">
        <pc:chgData name="Lynnane George" userId="065056628ae16e64" providerId="LiveId" clId="{E1159F53-EF26-4C69-B4AB-1065CD89DA29}" dt="2021-01-03T03:56:12.525" v="1" actId="47"/>
        <pc:sldMkLst>
          <pc:docMk/>
          <pc:sldMk cId="3996921027" sldId="506"/>
        </pc:sldMkLst>
      </pc:sldChg>
      <pc:sldChg chg="del">
        <pc:chgData name="Lynnane George" userId="065056628ae16e64" providerId="LiveId" clId="{E1159F53-EF26-4C69-B4AB-1065CD89DA29}" dt="2021-01-03T03:56:13.413" v="2" actId="47"/>
        <pc:sldMkLst>
          <pc:docMk/>
          <pc:sldMk cId="168257951" sldId="507"/>
        </pc:sldMkLst>
      </pc:sldChg>
      <pc:sldChg chg="del">
        <pc:chgData name="Lynnane George" userId="065056628ae16e64" providerId="LiveId" clId="{E1159F53-EF26-4C69-B4AB-1065CD89DA29}" dt="2021-01-03T03:56:14.618" v="3" actId="47"/>
        <pc:sldMkLst>
          <pc:docMk/>
          <pc:sldMk cId="3005734530" sldId="508"/>
        </pc:sldMkLst>
      </pc:sldChg>
      <pc:sldChg chg="del">
        <pc:chgData name="Lynnane George" userId="065056628ae16e64" providerId="LiveId" clId="{E1159F53-EF26-4C69-B4AB-1065CD89DA29}" dt="2021-01-03T03:56:15.558" v="4" actId="47"/>
        <pc:sldMkLst>
          <pc:docMk/>
          <pc:sldMk cId="3169153459" sldId="509"/>
        </pc:sldMkLst>
      </pc:sldChg>
      <pc:sldChg chg="del">
        <pc:chgData name="Lynnane George" userId="065056628ae16e64" providerId="LiveId" clId="{E1159F53-EF26-4C69-B4AB-1065CD89DA29}" dt="2021-01-03T03:56:52.423" v="45" actId="47"/>
        <pc:sldMkLst>
          <pc:docMk/>
          <pc:sldMk cId="1225543959" sldId="511"/>
        </pc:sldMkLst>
      </pc:sldChg>
      <pc:sldChg chg="modSp mod">
        <pc:chgData name="Lynnane George" userId="065056628ae16e64" providerId="LiveId" clId="{E1159F53-EF26-4C69-B4AB-1065CD89DA29}" dt="2021-01-05T02:13:03.723" v="272" actId="5793"/>
        <pc:sldMkLst>
          <pc:docMk/>
          <pc:sldMk cId="1024353207" sldId="512"/>
        </pc:sldMkLst>
        <pc:spChg chg="mod">
          <ac:chgData name="Lynnane George" userId="065056628ae16e64" providerId="LiveId" clId="{E1159F53-EF26-4C69-B4AB-1065CD89DA29}" dt="2021-01-05T02:13:03.723" v="272" actId="5793"/>
          <ac:spMkLst>
            <pc:docMk/>
            <pc:sldMk cId="1024353207" sldId="512"/>
            <ac:spMk id="3" creationId="{00000000-0000-0000-0000-000000000000}"/>
          </ac:spMkLst>
        </pc:spChg>
      </pc:sldChg>
      <pc:sldChg chg="del">
        <pc:chgData name="Lynnane George" userId="065056628ae16e64" providerId="LiveId" clId="{E1159F53-EF26-4C69-B4AB-1065CD89DA29}" dt="2021-01-03T03:57:02.254" v="47" actId="47"/>
        <pc:sldMkLst>
          <pc:docMk/>
          <pc:sldMk cId="4278710174" sldId="513"/>
        </pc:sldMkLst>
      </pc:sldChg>
      <pc:sldChg chg="addSp modSp new mod setBg">
        <pc:chgData name="Lynnane George" userId="065056628ae16e64" providerId="LiveId" clId="{E1159F53-EF26-4C69-B4AB-1065CD89DA29}" dt="2021-01-03T21:11:47.579" v="50" actId="26606"/>
        <pc:sldMkLst>
          <pc:docMk/>
          <pc:sldMk cId="861897341" sldId="514"/>
        </pc:sldMkLst>
        <pc:spChg chg="mod">
          <ac:chgData name="Lynnane George" userId="065056628ae16e64" providerId="LiveId" clId="{E1159F53-EF26-4C69-B4AB-1065CD89DA29}" dt="2021-01-03T21:11:47.579" v="50" actId="26606"/>
          <ac:spMkLst>
            <pc:docMk/>
            <pc:sldMk cId="861897341" sldId="514"/>
            <ac:spMk id="2" creationId="{C17E7F78-AFA0-48F5-91A1-0086CF74B5A0}"/>
          </ac:spMkLst>
        </pc:spChg>
        <pc:spChg chg="mod">
          <ac:chgData name="Lynnane George" userId="065056628ae16e64" providerId="LiveId" clId="{E1159F53-EF26-4C69-B4AB-1065CD89DA29}" dt="2021-01-03T21:11:47.579" v="50" actId="26606"/>
          <ac:spMkLst>
            <pc:docMk/>
            <pc:sldMk cId="861897341" sldId="514"/>
            <ac:spMk id="3" creationId="{36254882-CFD7-41DB-9A69-8F5EC82249A7}"/>
          </ac:spMkLst>
        </pc:spChg>
        <pc:spChg chg="mod">
          <ac:chgData name="Lynnane George" userId="065056628ae16e64" providerId="LiveId" clId="{E1159F53-EF26-4C69-B4AB-1065CD89DA29}" dt="2021-01-03T21:11:47.579" v="50" actId="26606"/>
          <ac:spMkLst>
            <pc:docMk/>
            <pc:sldMk cId="861897341" sldId="514"/>
            <ac:spMk id="4" creationId="{24CE48BF-8AF0-46B9-BE90-788051CBD921}"/>
          </ac:spMkLst>
        </pc:spChg>
        <pc:spChg chg="add">
          <ac:chgData name="Lynnane George" userId="065056628ae16e64" providerId="LiveId" clId="{E1159F53-EF26-4C69-B4AB-1065CD89DA29}" dt="2021-01-03T21:11:47.579" v="50" actId="26606"/>
          <ac:spMkLst>
            <pc:docMk/>
            <pc:sldMk cId="861897341" sldId="514"/>
            <ac:spMk id="10" creationId="{A4322390-8B58-46BE-88EB-D9FD30C08743}"/>
          </ac:spMkLst>
        </pc:spChg>
        <pc:picChg chg="add mod ord">
          <ac:chgData name="Lynnane George" userId="065056628ae16e64" providerId="LiveId" clId="{E1159F53-EF26-4C69-B4AB-1065CD89DA29}" dt="2021-01-03T21:11:47.579" v="50" actId="26606"/>
          <ac:picMkLst>
            <pc:docMk/>
            <pc:sldMk cId="861897341" sldId="514"/>
            <ac:picMk id="5" creationId="{8039245A-4643-4630-9B15-26A693329BFB}"/>
          </ac:picMkLst>
        </pc:picChg>
      </pc:sldChg>
      <pc:sldChg chg="add del">
        <pc:chgData name="Lynnane George" userId="065056628ae16e64" providerId="LiveId" clId="{E1159F53-EF26-4C69-B4AB-1065CD89DA29}" dt="2021-01-04T00:02:35.719" v="247" actId="47"/>
        <pc:sldMkLst>
          <pc:docMk/>
          <pc:sldMk cId="629614068" sldId="515"/>
        </pc:sldMkLst>
      </pc:sldChg>
      <pc:sldChg chg="addSp delSp modSp new mod setBg modAnim addCm delCm">
        <pc:chgData name="Lynnane George" userId="065056628ae16e64" providerId="LiveId" clId="{E1159F53-EF26-4C69-B4AB-1065CD89DA29}" dt="2021-01-03T22:56:11.370" v="225" actId="255"/>
        <pc:sldMkLst>
          <pc:docMk/>
          <pc:sldMk cId="815052536" sldId="516"/>
        </pc:sldMkLst>
        <pc:spChg chg="del">
          <ac:chgData name="Lynnane George" userId="065056628ae16e64" providerId="LiveId" clId="{E1159F53-EF26-4C69-B4AB-1065CD89DA29}" dt="2021-01-03T22:54:18.659" v="161" actId="478"/>
          <ac:spMkLst>
            <pc:docMk/>
            <pc:sldMk cId="815052536" sldId="516"/>
            <ac:spMk id="2" creationId="{EFC64A99-F7B0-4A86-9691-99A4560B8BEF}"/>
          </ac:spMkLst>
        </pc:spChg>
        <pc:spChg chg="del">
          <ac:chgData name="Lynnane George" userId="065056628ae16e64" providerId="LiveId" clId="{E1159F53-EF26-4C69-B4AB-1065CD89DA29}" dt="2021-01-03T22:54:20.051" v="162" actId="478"/>
          <ac:spMkLst>
            <pc:docMk/>
            <pc:sldMk cId="815052536" sldId="516"/>
            <ac:spMk id="3" creationId="{6DBC496E-1C2A-4887-A874-70C5656054AD}"/>
          </ac:spMkLst>
        </pc:spChg>
        <pc:spChg chg="mod ord">
          <ac:chgData name="Lynnane George" userId="065056628ae16e64" providerId="LiveId" clId="{E1159F53-EF26-4C69-B4AB-1065CD89DA29}" dt="2021-01-03T22:55:12.998" v="167" actId="26606"/>
          <ac:spMkLst>
            <pc:docMk/>
            <pc:sldMk cId="815052536" sldId="516"/>
            <ac:spMk id="4" creationId="{27AF27D9-2804-4255-AC7C-D92CDC5BB43A}"/>
          </ac:spMkLst>
        </pc:spChg>
        <pc:spChg chg="add mod">
          <ac:chgData name="Lynnane George" userId="065056628ae16e64" providerId="LiveId" clId="{E1159F53-EF26-4C69-B4AB-1065CD89DA29}" dt="2021-01-03T22:56:11.370" v="225" actId="255"/>
          <ac:spMkLst>
            <pc:docMk/>
            <pc:sldMk cId="815052536" sldId="516"/>
            <ac:spMk id="6" creationId="{3B3DF3EB-2EB8-4065-A63B-C3E33D27AE39}"/>
          </ac:spMkLst>
        </pc:spChg>
        <pc:spChg chg="add del">
          <ac:chgData name="Lynnane George" userId="065056628ae16e64" providerId="LiveId" clId="{E1159F53-EF26-4C69-B4AB-1065CD89DA29}" dt="2021-01-03T22:55:12.938" v="166" actId="26606"/>
          <ac:spMkLst>
            <pc:docMk/>
            <pc:sldMk cId="815052536" sldId="516"/>
            <ac:spMk id="14" creationId="{AEBE9F1A-B38D-446E-83AE-14B17CE77FF2}"/>
          </ac:spMkLst>
        </pc:spChg>
        <pc:spChg chg="add del">
          <ac:chgData name="Lynnane George" userId="065056628ae16e64" providerId="LiveId" clId="{E1159F53-EF26-4C69-B4AB-1065CD89DA29}" dt="2021-01-03T22:55:12.938" v="166" actId="26606"/>
          <ac:spMkLst>
            <pc:docMk/>
            <pc:sldMk cId="815052536" sldId="516"/>
            <ac:spMk id="20" creationId="{5E3EB826-A471-488F-9E8A-D65528A3C0CA}"/>
          </ac:spMkLst>
        </pc:spChg>
        <pc:spChg chg="add del">
          <ac:chgData name="Lynnane George" userId="065056628ae16e64" providerId="LiveId" clId="{E1159F53-EF26-4C69-B4AB-1065CD89DA29}" dt="2021-01-03T22:55:12.938" v="166" actId="26606"/>
          <ac:spMkLst>
            <pc:docMk/>
            <pc:sldMk cId="815052536" sldId="516"/>
            <ac:spMk id="22" creationId="{DFB3CEA1-88D9-42FB-88ED-1E9807FE6596}"/>
          </ac:spMkLst>
        </pc:spChg>
        <pc:spChg chg="add del">
          <ac:chgData name="Lynnane George" userId="065056628ae16e64" providerId="LiveId" clId="{E1159F53-EF26-4C69-B4AB-1065CD89DA29}" dt="2021-01-03T22:55:12.938" v="166" actId="26606"/>
          <ac:spMkLst>
            <pc:docMk/>
            <pc:sldMk cId="815052536" sldId="516"/>
            <ac:spMk id="24" creationId="{9A6C928E-4252-4F33-8C34-E50A12A3170B}"/>
          </ac:spMkLst>
        </pc:spChg>
        <pc:spChg chg="add">
          <ac:chgData name="Lynnane George" userId="065056628ae16e64" providerId="LiveId" clId="{E1159F53-EF26-4C69-B4AB-1065CD89DA29}" dt="2021-01-03T22:55:12.998" v="167" actId="26606"/>
          <ac:spMkLst>
            <pc:docMk/>
            <pc:sldMk cId="815052536" sldId="516"/>
            <ac:spMk id="28" creationId="{AEBE9F1A-B38D-446E-83AE-14B17CE77FF2}"/>
          </ac:spMkLst>
        </pc:spChg>
        <pc:spChg chg="add">
          <ac:chgData name="Lynnane George" userId="065056628ae16e64" providerId="LiveId" clId="{E1159F53-EF26-4C69-B4AB-1065CD89DA29}" dt="2021-01-03T22:55:12.998" v="167" actId="26606"/>
          <ac:spMkLst>
            <pc:docMk/>
            <pc:sldMk cId="815052536" sldId="516"/>
            <ac:spMk id="31" creationId="{5E3EB826-A471-488F-9E8A-D65528A3C0CA}"/>
          </ac:spMkLst>
        </pc:spChg>
        <pc:spChg chg="add">
          <ac:chgData name="Lynnane George" userId="065056628ae16e64" providerId="LiveId" clId="{E1159F53-EF26-4C69-B4AB-1065CD89DA29}" dt="2021-01-03T22:55:12.998" v="167" actId="26606"/>
          <ac:spMkLst>
            <pc:docMk/>
            <pc:sldMk cId="815052536" sldId="516"/>
            <ac:spMk id="32" creationId="{D85D5AA8-773B-469A-8802-9645A4DC9B7D}"/>
          </ac:spMkLst>
        </pc:spChg>
        <pc:spChg chg="add">
          <ac:chgData name="Lynnane George" userId="065056628ae16e64" providerId="LiveId" clId="{E1159F53-EF26-4C69-B4AB-1065CD89DA29}" dt="2021-01-03T22:55:12.998" v="167" actId="26606"/>
          <ac:spMkLst>
            <pc:docMk/>
            <pc:sldMk cId="815052536" sldId="516"/>
            <ac:spMk id="33" creationId="{C75AF42C-C556-454E-B2D3-2C917CB812D5}"/>
          </ac:spMkLst>
        </pc:spChg>
        <pc:picChg chg="add mod">
          <ac:chgData name="Lynnane George" userId="065056628ae16e64" providerId="LiveId" clId="{E1159F53-EF26-4C69-B4AB-1065CD89DA29}" dt="2021-01-03T22:55:16.719" v="168" actId="1076"/>
          <ac:picMkLst>
            <pc:docMk/>
            <pc:sldMk cId="815052536" sldId="516"/>
            <ac:picMk id="5" creationId="{41A59229-6298-4077-8538-505DFD0B6C37}"/>
          </ac:picMkLst>
        </pc:picChg>
        <pc:picChg chg="add del">
          <ac:chgData name="Lynnane George" userId="065056628ae16e64" providerId="LiveId" clId="{E1159F53-EF26-4C69-B4AB-1065CD89DA29}" dt="2021-01-03T22:55:12.938" v="166" actId="26606"/>
          <ac:picMkLst>
            <pc:docMk/>
            <pc:sldMk cId="815052536" sldId="516"/>
            <ac:picMk id="10" creationId="{C9ECDD5C-152A-4CC7-8333-0F367B3A62EA}"/>
          </ac:picMkLst>
        </pc:picChg>
        <pc:picChg chg="add del">
          <ac:chgData name="Lynnane George" userId="065056628ae16e64" providerId="LiveId" clId="{E1159F53-EF26-4C69-B4AB-1065CD89DA29}" dt="2021-01-03T22:55:12.938" v="166" actId="26606"/>
          <ac:picMkLst>
            <pc:docMk/>
            <pc:sldMk cId="815052536" sldId="516"/>
            <ac:picMk id="12" creationId="{7F5C92A3-369B-43F3-BDCE-E560B1B0EC89}"/>
          </ac:picMkLst>
        </pc:picChg>
        <pc:picChg chg="add del">
          <ac:chgData name="Lynnane George" userId="065056628ae16e64" providerId="LiveId" clId="{E1159F53-EF26-4C69-B4AB-1065CD89DA29}" dt="2021-01-03T22:55:12.938" v="166" actId="26606"/>
          <ac:picMkLst>
            <pc:docMk/>
            <pc:sldMk cId="815052536" sldId="516"/>
            <ac:picMk id="16" creationId="{915B5014-A7EC-4BA6-9C83-8840CF81DB28}"/>
          </ac:picMkLst>
        </pc:picChg>
        <pc:picChg chg="add del">
          <ac:chgData name="Lynnane George" userId="065056628ae16e64" providerId="LiveId" clId="{E1159F53-EF26-4C69-B4AB-1065CD89DA29}" dt="2021-01-03T22:55:12.938" v="166" actId="26606"/>
          <ac:picMkLst>
            <pc:docMk/>
            <pc:sldMk cId="815052536" sldId="516"/>
            <ac:picMk id="18" creationId="{022C43AB-86D7-420D-8AD7-DC0A15FDD0AF}"/>
          </ac:picMkLst>
        </pc:picChg>
        <pc:picChg chg="add">
          <ac:chgData name="Lynnane George" userId="065056628ae16e64" providerId="LiveId" clId="{E1159F53-EF26-4C69-B4AB-1065CD89DA29}" dt="2021-01-03T22:55:12.998" v="167" actId="26606"/>
          <ac:picMkLst>
            <pc:docMk/>
            <pc:sldMk cId="815052536" sldId="516"/>
            <ac:picMk id="26" creationId="{C9ECDD5C-152A-4CC7-8333-0F367B3A62EA}"/>
          </ac:picMkLst>
        </pc:picChg>
        <pc:picChg chg="add">
          <ac:chgData name="Lynnane George" userId="065056628ae16e64" providerId="LiveId" clId="{E1159F53-EF26-4C69-B4AB-1065CD89DA29}" dt="2021-01-03T22:55:12.998" v="167" actId="26606"/>
          <ac:picMkLst>
            <pc:docMk/>
            <pc:sldMk cId="815052536" sldId="516"/>
            <ac:picMk id="27" creationId="{7F5C92A3-369B-43F3-BDCE-E560B1B0EC89}"/>
          </ac:picMkLst>
        </pc:picChg>
        <pc:picChg chg="add">
          <ac:chgData name="Lynnane George" userId="065056628ae16e64" providerId="LiveId" clId="{E1159F53-EF26-4C69-B4AB-1065CD89DA29}" dt="2021-01-03T22:55:12.998" v="167" actId="26606"/>
          <ac:picMkLst>
            <pc:docMk/>
            <pc:sldMk cId="815052536" sldId="516"/>
            <ac:picMk id="29" creationId="{915B5014-A7EC-4BA6-9C83-8840CF81DB28}"/>
          </ac:picMkLst>
        </pc:picChg>
        <pc:picChg chg="add">
          <ac:chgData name="Lynnane George" userId="065056628ae16e64" providerId="LiveId" clId="{E1159F53-EF26-4C69-B4AB-1065CD89DA29}" dt="2021-01-03T22:55:12.998" v="167" actId="26606"/>
          <ac:picMkLst>
            <pc:docMk/>
            <pc:sldMk cId="815052536" sldId="516"/>
            <ac:picMk id="30" creationId="{022C43AB-86D7-420D-8AD7-DC0A15FDD0AF}"/>
          </ac:picMkLst>
        </pc:picChg>
      </pc:sldChg>
      <pc:sldChg chg="addSp delSp modSp add del mod">
        <pc:chgData name="Lynnane George" userId="065056628ae16e64" providerId="LiveId" clId="{E1159F53-EF26-4C69-B4AB-1065CD89DA29}" dt="2021-01-03T22:20:41.398" v="159" actId="47"/>
        <pc:sldMkLst>
          <pc:docMk/>
          <pc:sldMk cId="844608538" sldId="516"/>
        </pc:sldMkLst>
        <pc:spChg chg="del">
          <ac:chgData name="Lynnane George" userId="065056628ae16e64" providerId="LiveId" clId="{E1159F53-EF26-4C69-B4AB-1065CD89DA29}" dt="2021-01-03T22:08:58.130" v="154" actId="478"/>
          <ac:spMkLst>
            <pc:docMk/>
            <pc:sldMk cId="844608538" sldId="516"/>
            <ac:spMk id="3" creationId="{00000000-0000-0000-0000-000000000000}"/>
          </ac:spMkLst>
        </pc:spChg>
        <pc:spChg chg="add del mod">
          <ac:chgData name="Lynnane George" userId="065056628ae16e64" providerId="LiveId" clId="{E1159F53-EF26-4C69-B4AB-1065CD89DA29}" dt="2021-01-03T22:09:00.776" v="155" actId="478"/>
          <ac:spMkLst>
            <pc:docMk/>
            <pc:sldMk cId="844608538" sldId="516"/>
            <ac:spMk id="6" creationId="{44F668B4-F012-4BCE-B631-30A5280A6D88}"/>
          </ac:spMkLst>
        </pc:spChg>
        <pc:spChg chg="del">
          <ac:chgData name="Lynnane George" userId="065056628ae16e64" providerId="LiveId" clId="{E1159F53-EF26-4C69-B4AB-1065CD89DA29}" dt="2021-01-03T22:09:02.374" v="156" actId="478"/>
          <ac:spMkLst>
            <pc:docMk/>
            <pc:sldMk cId="844608538" sldId="516"/>
            <ac:spMk id="8" creationId="{00000000-0000-0000-0000-000000000000}"/>
          </ac:spMkLst>
        </pc:spChg>
        <pc:spChg chg="del">
          <ac:chgData name="Lynnane George" userId="065056628ae16e64" providerId="LiveId" clId="{E1159F53-EF26-4C69-B4AB-1065CD89DA29}" dt="2021-01-03T22:09:06.063" v="158" actId="478"/>
          <ac:spMkLst>
            <pc:docMk/>
            <pc:sldMk cId="844608538" sldId="516"/>
            <ac:spMk id="9" creationId="{00000000-0000-0000-0000-000000000000}"/>
          </ac:spMkLst>
        </pc:spChg>
        <pc:spChg chg="del">
          <ac:chgData name="Lynnane George" userId="065056628ae16e64" providerId="LiveId" clId="{E1159F53-EF26-4C69-B4AB-1065CD89DA29}" dt="2021-01-03T22:09:04.160" v="157" actId="478"/>
          <ac:spMkLst>
            <pc:docMk/>
            <pc:sldMk cId="844608538" sldId="516"/>
            <ac:spMk id="10" creationId="{00000000-0000-0000-0000-000000000000}"/>
          </ac:spMkLst>
        </pc:spChg>
        <pc:spChg chg="del">
          <ac:chgData name="Lynnane George" userId="065056628ae16e64" providerId="LiveId" clId="{E1159F53-EF26-4C69-B4AB-1065CD89DA29}" dt="2021-01-03T22:04:43.400" v="150" actId="478"/>
          <ac:spMkLst>
            <pc:docMk/>
            <pc:sldMk cId="844608538" sldId="516"/>
            <ac:spMk id="12" creationId="{00000000-0000-0000-0000-000000000000}"/>
          </ac:spMkLst>
        </pc:spChg>
        <pc:spChg chg="del">
          <ac:chgData name="Lynnane George" userId="065056628ae16e64" providerId="LiveId" clId="{E1159F53-EF26-4C69-B4AB-1065CD89DA29}" dt="2021-01-03T22:04:45.287" v="151" actId="478"/>
          <ac:spMkLst>
            <pc:docMk/>
            <pc:sldMk cId="844608538" sldId="516"/>
            <ac:spMk id="17" creationId="{00000000-0000-0000-0000-000000000000}"/>
          </ac:spMkLst>
        </pc:spChg>
        <pc:picChg chg="del">
          <ac:chgData name="Lynnane George" userId="065056628ae16e64" providerId="LiveId" clId="{E1159F53-EF26-4C69-B4AB-1065CD89DA29}" dt="2021-01-03T22:08:55.961" v="153" actId="478"/>
          <ac:picMkLst>
            <pc:docMk/>
            <pc:sldMk cId="844608538" sldId="516"/>
            <ac:picMk id="11" creationId="{00000000-0000-0000-0000-000000000000}"/>
          </ac:picMkLst>
        </pc:picChg>
        <pc:picChg chg="del">
          <ac:chgData name="Lynnane George" userId="065056628ae16e64" providerId="LiveId" clId="{E1159F53-EF26-4C69-B4AB-1065CD89DA29}" dt="2021-01-03T22:04:41.317" v="149" actId="478"/>
          <ac:picMkLst>
            <pc:docMk/>
            <pc:sldMk cId="844608538" sldId="516"/>
            <ac:picMk id="13" creationId="{00000000-0000-0000-0000-000000000000}"/>
          </ac:picMkLst>
        </pc:picChg>
        <pc:cxnChg chg="del">
          <ac:chgData name="Lynnane George" userId="065056628ae16e64" providerId="LiveId" clId="{E1159F53-EF26-4C69-B4AB-1065CD89DA29}" dt="2021-01-03T22:04:46.363" v="152" actId="478"/>
          <ac:cxnSpMkLst>
            <pc:docMk/>
            <pc:sldMk cId="844608538" sldId="516"/>
            <ac:cxnSpMk id="15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9B5FF1B-951C-4DF9-A1EF-CFCC68A1A088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C15EC17E-69DD-4F06-A663-ECBF72CB8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8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C17E-69DD-4F06-A663-ECBF72CB85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1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C17E-69DD-4F06-A663-ECBF72CB85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00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F7FF-5902-46F7-BF47-662BE6D39DE8}" type="datetime1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91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3ACC3-1D2D-455E-B62E-55522896686D}" type="datetime1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1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664E-2BB3-419A-ABAA-2FD7E2F454B6}" type="datetime1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27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E7B0-9A50-4783-B5D4-BE0339A299D2}" type="datetime1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5987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ABC1-78FD-4646-B334-98F3BA741E15}" type="datetime1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62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E3E0-A25A-4B86-93E4-E1C07E5084C4}" type="datetime1">
              <a:rPr lang="en-US" smtClean="0"/>
              <a:t>1/4/2021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04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54734-B2E5-422F-9C0B-053D25020699}" type="datetime1">
              <a:rPr lang="en-US" smtClean="0"/>
              <a:t>1/4/2021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1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A2EC-F1EB-4E2D-852D-D06C974B2DAF}" type="datetime1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80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59EC-D1B0-4DEA-BA06-524EEFD4B17F}" type="datetime1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56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E31D-C26C-4125-A4BA-F1A5B563E02A}" type="datetime1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9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29A2-5118-48FC-B7E6-660574842020}" type="datetime1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182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8E5A-6926-4151-A007-F4C4D38E3D6F}" type="datetime1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9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1DF2-4017-458C-8FA6-11CF5A5ACF64}" type="datetime1">
              <a:rPr lang="en-US" smtClean="0"/>
              <a:t>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13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6B41-D4F5-47FB-BCC2-948E3700B625}" type="datetime1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2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A9238-CD90-4B55-875F-D2C1BC820194}" type="datetime1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7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ED64-B791-4A0A-BC15-EB7CB84CBBA0}" type="datetime1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8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19D5-828F-4730-BD13-3C1184F22665}" type="datetime1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4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5262D8E-710B-42C0-B2E3-072A0CBD0DF8}" type="datetime1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36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http://www.abovetopsecret.com/forum/thread460766/pg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youtu.be/5ehN5NxvNBk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VQd9Ejkbiw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InterplanetaryMissionDesignHandbook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matlabcentral/fileexchange/35455-convert-keplerian-orbital-elements-to-a-state-vector" TargetMode="External"/><Relationship Id="rId2" Type="http://schemas.openxmlformats.org/officeDocument/2006/relationships/hyperlink" Target="https://licensing.agi.com/stk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bovetopsecret.com/forum/thread460766/pg1" TargetMode="External"/><Relationship Id="rId4" Type="http://schemas.openxmlformats.org/officeDocument/2006/relationships/hyperlink" Target="https://siliconcowboy.wordpress.com/2011/03/22/deorbit-of-russias-mir-space-station-was-10-years-ago-toda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7" Type="http://schemas.openxmlformats.org/officeDocument/2006/relationships/image" Target="../media/image3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Image result for space x dragon at iss">
            <a:extLst>
              <a:ext uri="{FF2B5EF4-FFF2-40B4-BE49-F238E27FC236}">
                <a16:creationId xmlns:a16="http://schemas.microsoft.com/office/drawing/2014/main" id="{8039245A-4643-4630-9B15-26A693329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7E7F78-AFA0-48F5-91A1-0086CF74B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COURSE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254882-CFD7-41DB-9A69-8F5EC8224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LGEORGE2@UCCS.EDU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E48BF-8AF0-46B9-BE90-788051CBD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4520853-C384-4919-8F9A-9CB57A0B2B64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97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COURSE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Maneuvering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Plane changes</a:t>
            </a:r>
          </a:p>
          <a:p>
            <a:pPr marL="0" indent="0">
              <a:buNone/>
            </a:pPr>
            <a:r>
              <a:rPr lang="en-US" dirty="0"/>
              <a:t> change </a:t>
            </a:r>
            <a:r>
              <a:rPr lang="en-US" dirty="0" err="1"/>
              <a:t>i</a:t>
            </a:r>
            <a:r>
              <a:rPr lang="en-US" dirty="0"/>
              <a:t> or </a:t>
            </a:r>
            <a:r>
              <a:rPr lang="el-GR" dirty="0"/>
              <a:t>Ω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Combined plane changes</a:t>
            </a:r>
          </a:p>
          <a:p>
            <a:pPr marL="0" indent="0">
              <a:buNone/>
            </a:pPr>
            <a:r>
              <a:rPr lang="en-US" dirty="0"/>
              <a:t>Change a and </a:t>
            </a:r>
            <a:r>
              <a:rPr lang="en-US" dirty="0" err="1"/>
              <a:t>i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    OR</a:t>
            </a:r>
          </a:p>
          <a:p>
            <a:pPr marL="0" indent="0">
              <a:buNone/>
            </a:pPr>
            <a:r>
              <a:rPr lang="en-US" dirty="0"/>
              <a:t>a and </a:t>
            </a:r>
            <a:r>
              <a:rPr lang="el-GR" dirty="0"/>
              <a:t>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10</a:t>
            </a:fld>
            <a:endParaRPr lang="en-US"/>
          </a:p>
        </p:txBody>
      </p:sp>
      <p:pic>
        <p:nvPicPr>
          <p:cNvPr id="2050" name="Picture 2" descr="http://files.abovetopsecret.com/images/member/3cd3a2909aae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881" y="1319129"/>
            <a:ext cx="27146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car.colorado.edu/asen5050/projects/projects_2008/bradley_proj/orbits_3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511" y="3033629"/>
            <a:ext cx="4629543" cy="323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051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COURSE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Maneuvering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Rendezvous</a:t>
            </a:r>
          </a:p>
          <a:p>
            <a:pPr lvl="1"/>
            <a:r>
              <a:rPr lang="en-US" dirty="0"/>
              <a:t>Co-planar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Co-orbital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65829" y="6176963"/>
            <a:ext cx="5342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"/>
              </a:rPr>
              <a:t>Dragon Resupply Mission to ISS</a:t>
            </a:r>
            <a:endParaRPr lang="en-US" dirty="0"/>
          </a:p>
        </p:txBody>
      </p:sp>
      <p:pic>
        <p:nvPicPr>
          <p:cNvPr id="1026" name="Picture 2" descr="Image result for space x dragon at iss">
            <a:extLst>
              <a:ext uri="{FF2B5EF4-FFF2-40B4-BE49-F238E27FC236}">
                <a16:creationId xmlns:a16="http://schemas.microsoft.com/office/drawing/2014/main" id="{1E451D41-01ED-4E78-BF49-11D54301B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607" y="1791388"/>
            <a:ext cx="6026204" cy="385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720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COURSE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Perturbations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12</a:t>
            </a:fld>
            <a:endParaRPr lang="en-US"/>
          </a:p>
        </p:txBody>
      </p:sp>
      <p:pic>
        <p:nvPicPr>
          <p:cNvPr id="4098" name="Picture 2" descr="j2sph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63" y="2779197"/>
            <a:ext cx="5438402" cy="407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iliconcowboy.files.wordpress.com/2011/03/mir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6" y="2807375"/>
            <a:ext cx="3914402" cy="374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99175" y="1943843"/>
            <a:ext cx="2940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Russia’s MIR Space Station</a:t>
            </a:r>
          </a:p>
        </p:txBody>
      </p:sp>
    </p:spTree>
    <p:extLst>
      <p:ext uri="{BB962C8B-B14F-4D97-AF65-F5344CB8AC3E}">
        <p14:creationId xmlns:p14="http://schemas.microsoft.com/office/powerpoint/2010/main" val="534631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COURSE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Interplanetary and Gravitational Assists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2" y="2433064"/>
            <a:ext cx="5315692" cy="4105848"/>
          </a:xfrm>
          <a:prstGeom prst="rect">
            <a:avLst/>
          </a:prstGeom>
        </p:spPr>
      </p:pic>
      <p:pic>
        <p:nvPicPr>
          <p:cNvPr id="9218" name="Picture 2" descr="http://space-facts.com/wp-content/uploads/ma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92" y="2433064"/>
            <a:ext cx="4178113" cy="417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246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COURSE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524108"/>
            <a:ext cx="8946541" cy="4195481"/>
          </a:xfrm>
        </p:spPr>
        <p:txBody>
          <a:bodyPr>
            <a:normAutofit/>
          </a:bodyPr>
          <a:lstStyle/>
          <a:p>
            <a:r>
              <a:rPr lang="en-US" dirty="0"/>
              <a:t>Launch Windows and Time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46" y="2338272"/>
            <a:ext cx="7525872" cy="451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97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664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Basics of orbital motion</a:t>
            </a:r>
          </a:p>
          <a:p>
            <a:endParaRPr lang="en-US" dirty="0"/>
          </a:p>
          <a:p>
            <a:r>
              <a:rPr lang="en-US" dirty="0" err="1"/>
              <a:t>Kepler’s</a:t>
            </a:r>
            <a:r>
              <a:rPr lang="en-US" dirty="0"/>
              <a:t> Laws</a:t>
            </a:r>
          </a:p>
          <a:p>
            <a:endParaRPr lang="en-US" dirty="0"/>
          </a:p>
          <a:p>
            <a:r>
              <a:rPr lang="en-US" dirty="0"/>
              <a:t>Newton’s Laws</a:t>
            </a:r>
          </a:p>
          <a:p>
            <a:endParaRPr lang="en-US" dirty="0"/>
          </a:p>
          <a:p>
            <a:r>
              <a:rPr lang="en-US" dirty="0"/>
              <a:t>Energy Considerations</a:t>
            </a:r>
          </a:p>
          <a:p>
            <a:endParaRPr lang="en-US" dirty="0"/>
          </a:p>
          <a:p>
            <a:r>
              <a:rPr lang="en-US" dirty="0"/>
              <a:t>2 Body Equation of Motion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250" y="2581836"/>
            <a:ext cx="6216199" cy="280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23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7410"/>
            <a:ext cx="10515600" cy="503717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AGI, </a:t>
            </a:r>
            <a:r>
              <a:rPr lang="en-US" i="1" dirty="0">
                <a:effectLst/>
                <a:latin typeface="+mn-lt"/>
              </a:rPr>
              <a:t>Free</a:t>
            </a:r>
            <a:r>
              <a:rPr lang="en-US" dirty="0">
                <a:effectLst/>
                <a:latin typeface="+mn-lt"/>
              </a:rPr>
              <a:t> Trial Options. (2021). </a:t>
            </a:r>
            <a:r>
              <a:rPr lang="en-US" dirty="0">
                <a:effectLst/>
                <a:latin typeface="+mn-lt"/>
                <a:hlinkClick r:id="rId2"/>
              </a:rPr>
              <a:t>https://licensing.agi.com/stk/</a:t>
            </a:r>
            <a:endParaRPr lang="en-US" dirty="0">
              <a:effectLst/>
              <a:latin typeface="+mn-lt"/>
            </a:endParaRPr>
          </a:p>
          <a:p>
            <a:r>
              <a:rPr lang="en-US" dirty="0">
                <a:effectLst/>
              </a:rPr>
              <a:t>Convert Keplerian Orbital Elements to a State Vector. (n.d.). </a:t>
            </a:r>
            <a:r>
              <a:rPr lang="en-US" dirty="0">
                <a:effectLst/>
                <a:hlinkClick r:id="rId3"/>
              </a:rPr>
              <a:t>https://www.mathworks.com/matlabcentral/fileexchange/35455-convert-keplerian-orbital-elements-to-a-state-vector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Deorbit of Russia's Mir Space Station was 10 Years Ago Today. (2011, March 23). </a:t>
            </a:r>
            <a:r>
              <a:rPr lang="en-US" dirty="0">
                <a:effectLst/>
                <a:hlinkClick r:id="rId4"/>
              </a:rPr>
              <a:t>https://siliconcowboy.wordpress.com/2011/03/22/deorbit-of-russias-mir-space-station-was-10-years-ago-today/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Orbital Mechanics 101, page 1. (n.d.). </a:t>
            </a:r>
            <a:r>
              <a:rPr lang="en-US" dirty="0">
                <a:effectLst/>
                <a:hlinkClick r:id="rId5"/>
              </a:rPr>
              <a:t>http://www.abovetopsecret.com/forum/thread460766/pg1</a:t>
            </a:r>
            <a:endParaRPr lang="en-US" dirty="0">
              <a:effectLst/>
            </a:endParaRPr>
          </a:p>
          <a:p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Sellers, J. J., &amp; Astore, W. J. (2021) </a:t>
            </a:r>
            <a:r>
              <a:rPr lang="en-US" i="1" dirty="0">
                <a:effectLst/>
                <a:latin typeface="+mn-lt"/>
                <a:ea typeface="Times New Roman" panose="02020603050405020304" pitchFamily="18" charset="0"/>
              </a:rPr>
              <a:t>Understanding space: An introduction to astronautics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. New York: McGraw-Hill.</a:t>
            </a:r>
          </a:p>
          <a:p>
            <a:pPr marL="0" indent="0">
              <a:buNone/>
            </a:pPr>
            <a:endParaRPr lang="en-US" dirty="0"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3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43" y="5525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ORBITAL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059" y="1284982"/>
            <a:ext cx="4991100" cy="5146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Astronaut wings – 57.5 mi (92.6 km)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Technically starts where a satellite will stay in orbit briefly, or ~ 81 mi (130 km)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A picture containing person, motorcycle, luggage, indoor&#10;&#10;Description automatically generated">
            <a:extLst>
              <a:ext uri="{FF2B5EF4-FFF2-40B4-BE49-F238E27FC236}">
                <a16:creationId xmlns:a16="http://schemas.microsoft.com/office/drawing/2014/main" id="{0336BDDE-EBF7-4E48-9B2E-0AFF18015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3" y="1774651"/>
            <a:ext cx="5179497" cy="3727046"/>
          </a:xfrm>
          <a:prstGeom prst="rect">
            <a:avLst/>
          </a:prstGeom>
        </p:spPr>
      </p:pic>
      <p:pic>
        <p:nvPicPr>
          <p:cNvPr id="9" name="Combined Plane Change Slide 25">
            <a:hlinkClick r:id="" action="ppaction://media"/>
            <a:extLst>
              <a:ext uri="{FF2B5EF4-FFF2-40B4-BE49-F238E27FC236}">
                <a16:creationId xmlns:a16="http://schemas.microsoft.com/office/drawing/2014/main" id="{BC1CB739-05EF-42E0-A13A-9A639F0210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5592" y="1652381"/>
            <a:ext cx="5547731" cy="401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2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43" y="5525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ORBITAL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43" y="4984524"/>
            <a:ext cx="1611086" cy="4750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LEO ~ 300 km altitude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3</a:t>
            </a:fld>
            <a:endParaRPr lang="en-US" dirty="0"/>
          </a:p>
        </p:txBody>
      </p:sp>
      <p:pic>
        <p:nvPicPr>
          <p:cNvPr id="10244" name="Picture 4" descr="Earth from Spa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3" y="1867277"/>
            <a:ext cx="2001308" cy="200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2643" y="4031875"/>
            <a:ext cx="2928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Earth’s diameter ~ 12,800 km</a:t>
            </a:r>
          </a:p>
          <a:p>
            <a:r>
              <a:rPr lang="en-US" dirty="0"/>
              <a:t>Earth’s radius </a:t>
            </a:r>
            <a:r>
              <a:rPr lang="en-US"/>
              <a:t>~ 6378 </a:t>
            </a:r>
            <a:r>
              <a:rPr lang="en-US" dirty="0"/>
              <a:t>km</a:t>
            </a:r>
          </a:p>
        </p:txBody>
      </p:sp>
      <p:sp>
        <p:nvSpPr>
          <p:cNvPr id="10" name="Arc 9"/>
          <p:cNvSpPr/>
          <p:nvPr/>
        </p:nvSpPr>
        <p:spPr>
          <a:xfrm rot="10800000">
            <a:off x="11985416" y="-473530"/>
            <a:ext cx="718457" cy="7527472"/>
          </a:xfrm>
          <a:prstGeom prst="arc">
            <a:avLst>
              <a:gd name="adj1" fmla="val 16375504"/>
              <a:gd name="adj2" fmla="val 5198787"/>
            </a:avLst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97885" y="5236039"/>
            <a:ext cx="2253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 3X  </a:t>
            </a:r>
            <a:r>
              <a:rPr lang="en-US" dirty="0" err="1"/>
              <a:t>dia</a:t>
            </a:r>
            <a:r>
              <a:rPr lang="en-US" dirty="0"/>
              <a:t> of earth</a:t>
            </a:r>
          </a:p>
          <a:p>
            <a:r>
              <a:rPr lang="en-US" dirty="0"/>
              <a:t>~35,780 km alt</a:t>
            </a:r>
          </a:p>
        </p:txBody>
      </p:sp>
      <p:sp>
        <p:nvSpPr>
          <p:cNvPr id="18" name="Left Brace 17"/>
          <p:cNvSpPr/>
          <p:nvPr/>
        </p:nvSpPr>
        <p:spPr>
          <a:xfrm rot="16200000">
            <a:off x="9951276" y="4633458"/>
            <a:ext cx="636814" cy="295780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661716" y="6502216"/>
            <a:ext cx="2359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to scale!</a:t>
            </a:r>
          </a:p>
        </p:txBody>
      </p:sp>
      <p:pic>
        <p:nvPicPr>
          <p:cNvPr id="10246" name="Picture 6" descr="http://sos.noaa.gov/ftp_mirror/astronomy/moon/original/media/thumbnail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366" y="2500436"/>
            <a:ext cx="1092647" cy="109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8474529" y="880705"/>
            <a:ext cx="816428" cy="21660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490857" y="2754044"/>
            <a:ext cx="473529" cy="2927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049987" y="2769957"/>
            <a:ext cx="914399" cy="21165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026394" y="5208348"/>
            <a:ext cx="1354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Moon</a:t>
            </a:r>
          </a:p>
          <a:p>
            <a:r>
              <a:rPr lang="en-US" dirty="0"/>
              <a:t>30X</a:t>
            </a:r>
          </a:p>
          <a:p>
            <a:r>
              <a:rPr lang="en-US" dirty="0"/>
              <a:t>384,000 km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11353800" y="537882"/>
            <a:ext cx="631616" cy="18015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11371497" y="2182813"/>
            <a:ext cx="631616" cy="18015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1353800" y="3215307"/>
            <a:ext cx="610784" cy="3580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1248902" y="4223217"/>
            <a:ext cx="725506" cy="13182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353800" y="5236039"/>
            <a:ext cx="667011" cy="18737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1511759" y="6170389"/>
            <a:ext cx="609600" cy="18596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TextBox 10242"/>
          <p:cNvSpPr txBox="1"/>
          <p:nvPr/>
        </p:nvSpPr>
        <p:spPr>
          <a:xfrm>
            <a:off x="10670738" y="5156382"/>
            <a:ext cx="1133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Sun</a:t>
            </a:r>
          </a:p>
          <a:p>
            <a:r>
              <a:rPr lang="en-US" dirty="0"/>
              <a:t>12000X</a:t>
            </a:r>
          </a:p>
          <a:p>
            <a:r>
              <a:rPr lang="en-US" dirty="0"/>
              <a:t>150M km</a:t>
            </a:r>
          </a:p>
        </p:txBody>
      </p:sp>
      <p:sp>
        <p:nvSpPr>
          <p:cNvPr id="42" name="Arc 41"/>
          <p:cNvSpPr/>
          <p:nvPr/>
        </p:nvSpPr>
        <p:spPr>
          <a:xfrm rot="13289711">
            <a:off x="1838182" y="46624"/>
            <a:ext cx="5655600" cy="6487163"/>
          </a:xfrm>
          <a:prstGeom prst="arc">
            <a:avLst>
              <a:gd name="adj1" fmla="val 6369010"/>
              <a:gd name="adj2" fmla="val 9269385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1" name="Arc 10250"/>
          <p:cNvSpPr/>
          <p:nvPr/>
        </p:nvSpPr>
        <p:spPr>
          <a:xfrm>
            <a:off x="2028010" y="1963732"/>
            <a:ext cx="45719" cy="8022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2" name="Arc 10251"/>
          <p:cNvSpPr/>
          <p:nvPr/>
        </p:nvSpPr>
        <p:spPr>
          <a:xfrm>
            <a:off x="966317" y="1950703"/>
            <a:ext cx="1464087" cy="1824632"/>
          </a:xfrm>
          <a:prstGeom prst="arc">
            <a:avLst>
              <a:gd name="adj1" fmla="val 16200000"/>
              <a:gd name="adj2" fmla="val 5322973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11329178" y="1301814"/>
            <a:ext cx="631616" cy="18015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489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17" y="2403527"/>
            <a:ext cx="5095385" cy="4135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COURSE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Newton’s Laws and Kepler’s Laws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57609" y="2719434"/>
            <a:ext cx="2043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Satellite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86968" y="4260712"/>
            <a:ext cx="2043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Apogee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5781" y="4252233"/>
            <a:ext cx="2043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Perigee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56540" y="2823350"/>
            <a:ext cx="333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2-body equation of motion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910" y="3429000"/>
            <a:ext cx="4659986" cy="234252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9430871" y="4654455"/>
            <a:ext cx="10939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521430" y="4174694"/>
                <a:ext cx="931421" cy="545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1430" y="4174694"/>
                <a:ext cx="931421" cy="5450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9375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COURSE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Classical orbital elements (COEs)</a:t>
            </a:r>
          </a:p>
          <a:p>
            <a:pPr marL="0" indent="0">
              <a:buNone/>
            </a:pPr>
            <a:r>
              <a:rPr lang="en-US" dirty="0"/>
              <a:t>a = semi-major axis (orbit size)</a:t>
            </a:r>
          </a:p>
          <a:p>
            <a:pPr marL="0" indent="0">
              <a:buNone/>
            </a:pPr>
            <a:r>
              <a:rPr lang="en-US" dirty="0"/>
              <a:t>e = eccentricity (orbit shape)</a:t>
            </a:r>
          </a:p>
          <a:p>
            <a:pPr marL="0" indent="0">
              <a:buNone/>
            </a:pPr>
            <a:r>
              <a:rPr lang="en-US" dirty="0" err="1"/>
              <a:t>i</a:t>
            </a:r>
            <a:r>
              <a:rPr lang="en-US" dirty="0"/>
              <a:t> = inclination (tilt)</a:t>
            </a:r>
          </a:p>
          <a:p>
            <a:pPr marL="0" indent="0">
              <a:buNone/>
            </a:pPr>
            <a:r>
              <a:rPr lang="en-US" dirty="0"/>
              <a:t>Ω = right ascension of ascending node</a:t>
            </a:r>
          </a:p>
          <a:p>
            <a:pPr marL="0" indent="0">
              <a:buNone/>
            </a:pPr>
            <a:r>
              <a:rPr lang="en-US" dirty="0"/>
              <a:t>	(swivel)</a:t>
            </a:r>
          </a:p>
          <a:p>
            <a:pPr marL="0" indent="0">
              <a:buNone/>
            </a:pPr>
            <a:r>
              <a:rPr lang="el-GR" dirty="0"/>
              <a:t>ω</a:t>
            </a:r>
            <a:r>
              <a:rPr lang="en-US" dirty="0"/>
              <a:t> = argument of perigee (locates perigee)</a:t>
            </a:r>
          </a:p>
          <a:p>
            <a:pPr marL="0" indent="0">
              <a:buNone/>
            </a:pPr>
            <a:r>
              <a:rPr lang="en-US" dirty="0"/>
              <a:t>ƴ= true anomaly (locates satellite)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083" y="1690688"/>
            <a:ext cx="4734917" cy="452245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9507747" y="4397188"/>
            <a:ext cx="2206925" cy="174812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1734800" y="3533399"/>
            <a:ext cx="0" cy="103860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507747" y="3927336"/>
                <a:ext cx="2565400" cy="644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7747" y="3927336"/>
                <a:ext cx="2565400" cy="64466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255794" y="3533399"/>
                <a:ext cx="479006" cy="644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5794" y="3533399"/>
                <a:ext cx="479006" cy="64466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791039" y="3180700"/>
                <a:ext cx="2565400" cy="598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acc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039" y="3180700"/>
                <a:ext cx="2565400" cy="59836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726447" y="5075297"/>
                <a:ext cx="2565400" cy="598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447" y="5075297"/>
                <a:ext cx="2565400" cy="59836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058509" y="2510918"/>
                <a:ext cx="2565400" cy="598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509" y="2510918"/>
                <a:ext cx="2565400" cy="5981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3750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8" name="Oval 1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9" name="Picture 1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0" name="Picture 1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1" name="Rectangle 1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D85D5AA8-773B-469A-8802-9645A4DC9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Es">
            <a:hlinkClick r:id="" action="ppaction://media"/>
            <a:extLst>
              <a:ext uri="{FF2B5EF4-FFF2-40B4-BE49-F238E27FC236}">
                <a16:creationId xmlns:a16="http://schemas.microsoft.com/office/drawing/2014/main" id="{41A59229-6298-4077-8538-505DFD0B6C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8074" y="643467"/>
            <a:ext cx="7428088" cy="5571066"/>
          </a:xfrm>
          <a:prstGeom prst="rect">
            <a:avLst/>
          </a:prstGeom>
        </p:spPr>
      </p:pic>
      <p:sp>
        <p:nvSpPr>
          <p:cNvPr id="33" name="Rectangle 23">
            <a:extLst>
              <a:ext uri="{FF2B5EF4-FFF2-40B4-BE49-F238E27FC236}">
                <a16:creationId xmlns:a16="http://schemas.microsoft.com/office/drawing/2014/main" id="{C75AF42C-C556-454E-B2D3-2C917CB81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F27D9-2804-4255-AC7C-D92CDC5B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24520853-C384-4919-8F9A-9CB57A0B2B64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DF3EB-2EB8-4065-A63B-C3E33D27AE39}"/>
              </a:ext>
            </a:extLst>
          </p:cNvPr>
          <p:cNvSpPr txBox="1"/>
          <p:nvPr/>
        </p:nvSpPr>
        <p:spPr>
          <a:xfrm>
            <a:off x="8559964" y="2347943"/>
            <a:ext cx="30204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</a:t>
            </a:r>
          </a:p>
          <a:p>
            <a:pPr algn="ctr"/>
            <a:r>
              <a:rPr lang="en-US" sz="3200" dirty="0"/>
              <a:t>CLASSICAL ORBITAL ELEMENTS</a:t>
            </a:r>
          </a:p>
          <a:p>
            <a:pPr algn="ctr"/>
            <a:r>
              <a:rPr lang="en-US" sz="3200" dirty="0"/>
              <a:t>(COEs)</a:t>
            </a:r>
          </a:p>
        </p:txBody>
      </p:sp>
    </p:spTree>
    <p:extLst>
      <p:ext uri="{BB962C8B-B14F-4D97-AF65-F5344CB8AC3E}">
        <p14:creationId xmlns:p14="http://schemas.microsoft.com/office/powerpoint/2010/main" val="81505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COURSE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Ground Tracks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37" y="3031564"/>
            <a:ext cx="6138837" cy="3055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62" y="3031563"/>
            <a:ext cx="6138838" cy="305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41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COURSE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557373"/>
            <a:ext cx="8946541" cy="4195481"/>
          </a:xfrm>
        </p:spPr>
        <p:txBody>
          <a:bodyPr>
            <a:normAutofit/>
          </a:bodyPr>
          <a:lstStyle/>
          <a:p>
            <a:r>
              <a:rPr lang="en-US" dirty="0"/>
              <a:t>Kepler’s Prediction Problem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917" y="2444011"/>
            <a:ext cx="8086165" cy="427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40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COURSE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Maneuvering</a:t>
            </a:r>
          </a:p>
          <a:p>
            <a:pPr marL="0" indent="0">
              <a:buNone/>
            </a:pPr>
            <a:r>
              <a:rPr lang="en-US" dirty="0" err="1"/>
              <a:t>Hohmann</a:t>
            </a:r>
            <a:r>
              <a:rPr lang="en-US" dirty="0"/>
              <a:t> Transfers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Changes SIZE of orbit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9</a:t>
            </a:fld>
            <a:endParaRPr lang="en-US"/>
          </a:p>
        </p:txBody>
      </p:sp>
      <p:pic>
        <p:nvPicPr>
          <p:cNvPr id="1028" name="Picture 4" descr="File:Orbital Hohmann Transfer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63" y="2187369"/>
            <a:ext cx="6273053" cy="485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2973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395</Words>
  <Application>Microsoft Office PowerPoint</Application>
  <PresentationFormat>Widescreen</PresentationFormat>
  <Paragraphs>119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Century Gothic</vt:lpstr>
      <vt:lpstr>Wingdings 3</vt:lpstr>
      <vt:lpstr>Ion</vt:lpstr>
      <vt:lpstr>COURSE OVERVIEW</vt:lpstr>
      <vt:lpstr>ORBITAL MOTION</vt:lpstr>
      <vt:lpstr>ORBITAL MOTION</vt:lpstr>
      <vt:lpstr>COURSE OVERVIEW</vt:lpstr>
      <vt:lpstr>COURSE OVERVIEW</vt:lpstr>
      <vt:lpstr>PowerPoint Presentation</vt:lpstr>
      <vt:lpstr>COURSE OVERVIEW</vt:lpstr>
      <vt:lpstr>COURSE OVERVIEW</vt:lpstr>
      <vt:lpstr>COURSE OVERVIEW</vt:lpstr>
      <vt:lpstr>COURSE OVERVIEW</vt:lpstr>
      <vt:lpstr>COURSE OVERVIEW</vt:lpstr>
      <vt:lpstr>COURSE OVERVIEW</vt:lpstr>
      <vt:lpstr>COURSE OVERVIEW</vt:lpstr>
      <vt:lpstr>COURSE OVERVIEW</vt:lpstr>
      <vt:lpstr>NEXT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OVERVIEW</dc:title>
  <dc:creator>Lynnane George</dc:creator>
  <cp:lastModifiedBy>Lynnane George</cp:lastModifiedBy>
  <cp:revision>1</cp:revision>
  <dcterms:created xsi:type="dcterms:W3CDTF">2021-01-03T22:55:12Z</dcterms:created>
  <dcterms:modified xsi:type="dcterms:W3CDTF">2021-01-05T02:13:21Z</dcterms:modified>
</cp:coreProperties>
</file>