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13"/>
  </p:notesMasterIdLst>
  <p:sldIdLst>
    <p:sldId id="256" r:id="rId2"/>
    <p:sldId id="482" r:id="rId3"/>
    <p:sldId id="481" r:id="rId4"/>
    <p:sldId id="480" r:id="rId5"/>
    <p:sldId id="483" r:id="rId6"/>
    <p:sldId id="485" r:id="rId7"/>
    <p:sldId id="487" r:id="rId8"/>
    <p:sldId id="488" r:id="rId9"/>
    <p:sldId id="489" r:id="rId10"/>
    <p:sldId id="484" r:id="rId11"/>
    <p:sldId id="486" r:id="rId12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E9A5E-5BC5-432F-A86C-B4C62ACA11FF}" v="1" dt="2020-12-26T21:25:12.696"/>
    <p1510:client id="{F0D9C0EB-F184-48B4-8848-120140B3DEDE}" v="370" dt="2020-12-26T20:26:32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2" y="8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ane George" userId="065056628ae16e64" providerId="LiveId" clId="{F0D9C0EB-F184-48B4-8848-120140B3DEDE}"/>
    <pc:docChg chg="undo custSel mod addSld delSld modSld sldOrd">
      <pc:chgData name="Lynnane George" userId="065056628ae16e64" providerId="LiveId" clId="{F0D9C0EB-F184-48B4-8848-120140B3DEDE}" dt="2020-12-26T20:26:46.182" v="2184" actId="1076"/>
      <pc:docMkLst>
        <pc:docMk/>
      </pc:docMkLst>
      <pc:sldChg chg="addSp modSp mod">
        <pc:chgData name="Lynnane George" userId="065056628ae16e64" providerId="LiveId" clId="{F0D9C0EB-F184-48B4-8848-120140B3DEDE}" dt="2020-12-24T00:25:05.070" v="314" actId="6549"/>
        <pc:sldMkLst>
          <pc:docMk/>
          <pc:sldMk cId="1683077782" sldId="256"/>
        </pc:sldMkLst>
        <pc:spChg chg="mod">
          <ac:chgData name="Lynnane George" userId="065056628ae16e64" providerId="LiveId" clId="{F0D9C0EB-F184-48B4-8848-120140B3DEDE}" dt="2020-12-24T00:24:59.738" v="311" actId="1076"/>
          <ac:spMkLst>
            <pc:docMk/>
            <pc:sldMk cId="1683077782" sldId="256"/>
            <ac:spMk id="3" creationId="{00000000-0000-0000-0000-000000000000}"/>
          </ac:spMkLst>
        </pc:spChg>
        <pc:spChg chg="add">
          <ac:chgData name="Lynnane George" userId="065056628ae16e64" providerId="LiveId" clId="{F0D9C0EB-F184-48B4-8848-120140B3DEDE}" dt="2020-12-23T23:51:12.752" v="200"/>
          <ac:spMkLst>
            <pc:docMk/>
            <pc:sldMk cId="1683077782" sldId="256"/>
            <ac:spMk id="6" creationId="{00000000-0000-0000-0000-000000000000}"/>
          </ac:spMkLst>
        </pc:spChg>
        <pc:spChg chg="mod">
          <ac:chgData name="Lynnane George" userId="065056628ae16e64" providerId="LiveId" clId="{F0D9C0EB-F184-48B4-8848-120140B3DEDE}" dt="2020-12-24T00:25:05.070" v="314" actId="6549"/>
          <ac:spMkLst>
            <pc:docMk/>
            <pc:sldMk cId="1683077782" sldId="256"/>
            <ac:spMk id="8" creationId="{2E53491C-02DB-4482-A57C-900F1A14FCB3}"/>
          </ac:spMkLst>
        </pc:spChg>
      </pc:sldChg>
      <pc:sldChg chg="del">
        <pc:chgData name="Lynnane George" userId="065056628ae16e64" providerId="LiveId" clId="{F0D9C0EB-F184-48B4-8848-120140B3DEDE}" dt="2020-12-23T23:30:41.163" v="34" actId="47"/>
        <pc:sldMkLst>
          <pc:docMk/>
          <pc:sldMk cId="1776236432" sldId="257"/>
        </pc:sldMkLst>
      </pc:sldChg>
      <pc:sldChg chg="del">
        <pc:chgData name="Lynnane George" userId="065056628ae16e64" providerId="LiveId" clId="{F0D9C0EB-F184-48B4-8848-120140B3DEDE}" dt="2020-12-23T23:30:16.721" v="0" actId="47"/>
        <pc:sldMkLst>
          <pc:docMk/>
          <pc:sldMk cId="4081177289" sldId="259"/>
        </pc:sldMkLst>
      </pc:sldChg>
      <pc:sldChg chg="del">
        <pc:chgData name="Lynnane George" userId="065056628ae16e64" providerId="LiveId" clId="{F0D9C0EB-F184-48B4-8848-120140B3DEDE}" dt="2020-12-23T23:30:40.740" v="33" actId="47"/>
        <pc:sldMkLst>
          <pc:docMk/>
          <pc:sldMk cId="1373871988" sldId="267"/>
        </pc:sldMkLst>
      </pc:sldChg>
      <pc:sldChg chg="del">
        <pc:chgData name="Lynnane George" userId="065056628ae16e64" providerId="LiveId" clId="{F0D9C0EB-F184-48B4-8848-120140B3DEDE}" dt="2020-12-23T23:30:35.849" v="20" actId="47"/>
        <pc:sldMkLst>
          <pc:docMk/>
          <pc:sldMk cId="4270426904" sldId="271"/>
        </pc:sldMkLst>
      </pc:sldChg>
      <pc:sldChg chg="del">
        <pc:chgData name="Lynnane George" userId="065056628ae16e64" providerId="LiveId" clId="{F0D9C0EB-F184-48B4-8848-120140B3DEDE}" dt="2020-12-23T23:30:36.697" v="21" actId="47"/>
        <pc:sldMkLst>
          <pc:docMk/>
          <pc:sldMk cId="1037489496" sldId="272"/>
        </pc:sldMkLst>
      </pc:sldChg>
      <pc:sldChg chg="del">
        <pc:chgData name="Lynnane George" userId="065056628ae16e64" providerId="LiveId" clId="{F0D9C0EB-F184-48B4-8848-120140B3DEDE}" dt="2020-12-23T23:30:37.251" v="22" actId="47"/>
        <pc:sldMkLst>
          <pc:docMk/>
          <pc:sldMk cId="1599375882" sldId="273"/>
        </pc:sldMkLst>
      </pc:sldChg>
      <pc:sldChg chg="del">
        <pc:chgData name="Lynnane George" userId="065056628ae16e64" providerId="LiveId" clId="{F0D9C0EB-F184-48B4-8848-120140B3DEDE}" dt="2020-12-23T23:30:37.587" v="23" actId="47"/>
        <pc:sldMkLst>
          <pc:docMk/>
          <pc:sldMk cId="483750769" sldId="275"/>
        </pc:sldMkLst>
      </pc:sldChg>
      <pc:sldChg chg="del">
        <pc:chgData name="Lynnane George" userId="065056628ae16e64" providerId="LiveId" clId="{F0D9C0EB-F184-48B4-8848-120140B3DEDE}" dt="2020-12-23T23:30:38.587" v="27" actId="47"/>
        <pc:sldMkLst>
          <pc:docMk/>
          <pc:sldMk cId="723297310" sldId="276"/>
        </pc:sldMkLst>
      </pc:sldChg>
      <pc:sldChg chg="del">
        <pc:chgData name="Lynnane George" userId="065056628ae16e64" providerId="LiveId" clId="{F0D9C0EB-F184-48B4-8848-120140B3DEDE}" dt="2020-12-23T23:30:38.840" v="28" actId="47"/>
        <pc:sldMkLst>
          <pc:docMk/>
          <pc:sldMk cId="1853051315" sldId="278"/>
        </pc:sldMkLst>
      </pc:sldChg>
      <pc:sldChg chg="del">
        <pc:chgData name="Lynnane George" userId="065056628ae16e64" providerId="LiveId" clId="{F0D9C0EB-F184-48B4-8848-120140B3DEDE}" dt="2020-12-23T23:30:41.681" v="35" actId="47"/>
        <pc:sldMkLst>
          <pc:docMk/>
          <pc:sldMk cId="3185234148" sldId="279"/>
        </pc:sldMkLst>
      </pc:sldChg>
      <pc:sldChg chg="del">
        <pc:chgData name="Lynnane George" userId="065056628ae16e64" providerId="LiveId" clId="{F0D9C0EB-F184-48B4-8848-120140B3DEDE}" dt="2020-12-23T23:30:39.119" v="29" actId="47"/>
        <pc:sldMkLst>
          <pc:docMk/>
          <pc:sldMk cId="763720376" sldId="280"/>
        </pc:sldMkLst>
      </pc:sldChg>
      <pc:sldChg chg="del">
        <pc:chgData name="Lynnane George" userId="065056628ae16e64" providerId="LiveId" clId="{F0D9C0EB-F184-48B4-8848-120140B3DEDE}" dt="2020-12-23T23:30:38.054" v="25" actId="47"/>
        <pc:sldMkLst>
          <pc:docMk/>
          <pc:sldMk cId="3386241614" sldId="281"/>
        </pc:sldMkLst>
      </pc:sldChg>
      <pc:sldChg chg="del">
        <pc:chgData name="Lynnane George" userId="065056628ae16e64" providerId="LiveId" clId="{F0D9C0EB-F184-48B4-8848-120140B3DEDE}" dt="2020-12-23T23:30:37.800" v="24" actId="47"/>
        <pc:sldMkLst>
          <pc:docMk/>
          <pc:sldMk cId="1761397186" sldId="282"/>
        </pc:sldMkLst>
      </pc:sldChg>
      <pc:sldChg chg="del">
        <pc:chgData name="Lynnane George" userId="065056628ae16e64" providerId="LiveId" clId="{F0D9C0EB-F184-48B4-8848-120140B3DEDE}" dt="2020-12-23T23:30:38.317" v="26" actId="47"/>
        <pc:sldMkLst>
          <pc:docMk/>
          <pc:sldMk cId="3932340992" sldId="283"/>
        </pc:sldMkLst>
      </pc:sldChg>
      <pc:sldChg chg="del">
        <pc:chgData name="Lynnane George" userId="065056628ae16e64" providerId="LiveId" clId="{F0D9C0EB-F184-48B4-8848-120140B3DEDE}" dt="2020-12-23T23:30:39.375" v="30" actId="47"/>
        <pc:sldMkLst>
          <pc:docMk/>
          <pc:sldMk cId="534631288" sldId="284"/>
        </pc:sldMkLst>
      </pc:sldChg>
      <pc:sldChg chg="del">
        <pc:chgData name="Lynnane George" userId="065056628ae16e64" providerId="LiveId" clId="{F0D9C0EB-F184-48B4-8848-120140B3DEDE}" dt="2020-12-23T23:30:39.658" v="31" actId="47"/>
        <pc:sldMkLst>
          <pc:docMk/>
          <pc:sldMk cId="3105246522" sldId="286"/>
        </pc:sldMkLst>
      </pc:sldChg>
      <pc:sldChg chg="del">
        <pc:chgData name="Lynnane George" userId="065056628ae16e64" providerId="LiveId" clId="{F0D9C0EB-F184-48B4-8848-120140B3DEDE}" dt="2020-12-23T23:30:39.959" v="32" actId="47"/>
        <pc:sldMkLst>
          <pc:docMk/>
          <pc:sldMk cId="2220423160" sldId="287"/>
        </pc:sldMkLst>
      </pc:sldChg>
      <pc:sldChg chg="del">
        <pc:chgData name="Lynnane George" userId="065056628ae16e64" providerId="LiveId" clId="{F0D9C0EB-F184-48B4-8848-120140B3DEDE}" dt="2020-12-23T23:30:18.226" v="1" actId="47"/>
        <pc:sldMkLst>
          <pc:docMk/>
          <pc:sldMk cId="1252443532" sldId="289"/>
        </pc:sldMkLst>
      </pc:sldChg>
      <pc:sldChg chg="del">
        <pc:chgData name="Lynnane George" userId="065056628ae16e64" providerId="LiveId" clId="{F0D9C0EB-F184-48B4-8848-120140B3DEDE}" dt="2020-12-23T23:30:34.002" v="19" actId="47"/>
        <pc:sldMkLst>
          <pc:docMk/>
          <pc:sldMk cId="3129948003" sldId="290"/>
        </pc:sldMkLst>
      </pc:sldChg>
      <pc:sldChg chg="del">
        <pc:chgData name="Lynnane George" userId="065056628ae16e64" providerId="LiveId" clId="{F0D9C0EB-F184-48B4-8848-120140B3DEDE}" dt="2020-12-23T23:30:20.345" v="4" actId="47"/>
        <pc:sldMkLst>
          <pc:docMk/>
          <pc:sldMk cId="3930524139" sldId="291"/>
        </pc:sldMkLst>
      </pc:sldChg>
      <pc:sldChg chg="del">
        <pc:chgData name="Lynnane George" userId="065056628ae16e64" providerId="LiveId" clId="{F0D9C0EB-F184-48B4-8848-120140B3DEDE}" dt="2020-12-23T23:30:21.401" v="5" actId="47"/>
        <pc:sldMkLst>
          <pc:docMk/>
          <pc:sldMk cId="233070750" sldId="292"/>
        </pc:sldMkLst>
      </pc:sldChg>
      <pc:sldChg chg="del">
        <pc:chgData name="Lynnane George" userId="065056628ae16e64" providerId="LiveId" clId="{F0D9C0EB-F184-48B4-8848-120140B3DEDE}" dt="2020-12-23T23:30:25.717" v="7" actId="47"/>
        <pc:sldMkLst>
          <pc:docMk/>
          <pc:sldMk cId="2129000342" sldId="299"/>
        </pc:sldMkLst>
      </pc:sldChg>
      <pc:sldChg chg="del">
        <pc:chgData name="Lynnane George" userId="065056628ae16e64" providerId="LiveId" clId="{F0D9C0EB-F184-48B4-8848-120140B3DEDE}" dt="2020-12-23T23:30:23.653" v="6" actId="47"/>
        <pc:sldMkLst>
          <pc:docMk/>
          <pc:sldMk cId="3072191927" sldId="302"/>
        </pc:sldMkLst>
      </pc:sldChg>
      <pc:sldChg chg="del">
        <pc:chgData name="Lynnane George" userId="065056628ae16e64" providerId="LiveId" clId="{F0D9C0EB-F184-48B4-8848-120140B3DEDE}" dt="2020-12-23T23:30:19.597" v="3" actId="47"/>
        <pc:sldMkLst>
          <pc:docMk/>
          <pc:sldMk cId="334615500" sldId="313"/>
        </pc:sldMkLst>
      </pc:sldChg>
      <pc:sldChg chg="addSp delSp modSp del mod">
        <pc:chgData name="Lynnane George" userId="065056628ae16e64" providerId="LiveId" clId="{F0D9C0EB-F184-48B4-8848-120140B3DEDE}" dt="2020-12-23T23:37:07.777" v="66" actId="47"/>
        <pc:sldMkLst>
          <pc:docMk/>
          <pc:sldMk cId="0" sldId="479"/>
        </pc:sldMkLst>
        <pc:spChg chg="del mod">
          <ac:chgData name="Lynnane George" userId="065056628ae16e64" providerId="LiveId" clId="{F0D9C0EB-F184-48B4-8848-120140B3DEDE}" dt="2020-12-23T23:31:14.322" v="38" actId="478"/>
          <ac:spMkLst>
            <pc:docMk/>
            <pc:sldMk cId="0" sldId="479"/>
            <ac:spMk id="2" creationId="{F2513BFD-B2DC-493D-A2FF-A977DF5A2FCF}"/>
          </ac:spMkLst>
        </pc:spChg>
        <pc:spChg chg="mod">
          <ac:chgData name="Lynnane George" userId="065056628ae16e64" providerId="LiveId" clId="{F0D9C0EB-F184-48B4-8848-120140B3DEDE}" dt="2020-12-23T23:32:00.339" v="51" actId="122"/>
          <ac:spMkLst>
            <pc:docMk/>
            <pc:sldMk cId="0" sldId="479"/>
            <ac:spMk id="3" creationId="{C56A9FAE-4EE1-4C74-96A4-BED59E619B4C}"/>
          </ac:spMkLst>
        </pc:spChg>
        <pc:spChg chg="mod">
          <ac:chgData name="Lynnane George" userId="065056628ae16e64" providerId="LiveId" clId="{F0D9C0EB-F184-48B4-8848-120140B3DEDE}" dt="2020-12-23T23:32:05.350" v="52" actId="1076"/>
          <ac:spMkLst>
            <pc:docMk/>
            <pc:sldMk cId="0" sldId="479"/>
            <ac:spMk id="14340" creationId="{65183823-D2DC-4ED3-861F-A679A6F965B0}"/>
          </ac:spMkLst>
        </pc:spChg>
        <pc:picChg chg="del">
          <ac:chgData name="Lynnane George" userId="065056628ae16e64" providerId="LiveId" clId="{F0D9C0EB-F184-48B4-8848-120140B3DEDE}" dt="2020-12-23T23:31:29.971" v="43" actId="478"/>
          <ac:picMkLst>
            <pc:docMk/>
            <pc:sldMk cId="0" sldId="479"/>
            <ac:picMk id="12290" creationId="{530634B9-5D9A-40B1-8E6F-F8B63688E55C}"/>
          </ac:picMkLst>
        </pc:picChg>
        <pc:picChg chg="del">
          <ac:chgData name="Lynnane George" userId="065056628ae16e64" providerId="LiveId" clId="{F0D9C0EB-F184-48B4-8848-120140B3DEDE}" dt="2020-12-23T23:31:29.254" v="42" actId="478"/>
          <ac:picMkLst>
            <pc:docMk/>
            <pc:sldMk cId="0" sldId="479"/>
            <ac:picMk id="12291" creationId="{0B10FA43-ED71-4344-9F54-96DDBC60FC2A}"/>
          </ac:picMkLst>
        </pc:picChg>
        <pc:picChg chg="del">
          <ac:chgData name="Lynnane George" userId="065056628ae16e64" providerId="LiveId" clId="{F0D9C0EB-F184-48B4-8848-120140B3DEDE}" dt="2020-12-23T23:31:27.614" v="40" actId="478"/>
          <ac:picMkLst>
            <pc:docMk/>
            <pc:sldMk cId="0" sldId="479"/>
            <ac:picMk id="12292" creationId="{38878F33-7E6D-4467-A8B1-73DA4E4E9838}"/>
          </ac:picMkLst>
        </pc:picChg>
        <pc:picChg chg="del">
          <ac:chgData name="Lynnane George" userId="065056628ae16e64" providerId="LiveId" clId="{F0D9C0EB-F184-48B4-8848-120140B3DEDE}" dt="2020-12-23T23:31:16.847" v="39" actId="478"/>
          <ac:picMkLst>
            <pc:docMk/>
            <pc:sldMk cId="0" sldId="479"/>
            <ac:picMk id="12295" creationId="{C4900758-2FBE-4236-AB93-C622C31ABFDF}"/>
          </ac:picMkLst>
        </pc:picChg>
        <pc:picChg chg="del">
          <ac:chgData name="Lynnane George" userId="065056628ae16e64" providerId="LiveId" clId="{F0D9C0EB-F184-48B4-8848-120140B3DEDE}" dt="2020-12-23T23:31:28.616" v="41" actId="478"/>
          <ac:picMkLst>
            <pc:docMk/>
            <pc:sldMk cId="0" sldId="479"/>
            <ac:picMk id="12297" creationId="{CBFD2B6F-4C32-4D3A-A4BA-A9D3D1948B88}"/>
          </ac:picMkLst>
        </pc:picChg>
        <pc:picChg chg="del mod">
          <ac:chgData name="Lynnane George" userId="065056628ae16e64" providerId="LiveId" clId="{F0D9C0EB-F184-48B4-8848-120140B3DEDE}" dt="2020-12-23T23:36:41.611" v="65" actId="478"/>
          <ac:picMkLst>
            <pc:docMk/>
            <pc:sldMk cId="0" sldId="479"/>
            <ac:picMk id="12298" creationId="{0B36E2B3-5976-4805-B9F7-9F8457BF082E}"/>
          </ac:picMkLst>
        </pc:picChg>
        <pc:picChg chg="add del mod">
          <ac:chgData name="Lynnane George" userId="065056628ae16e64" providerId="LiveId" clId="{F0D9C0EB-F184-48B4-8848-120140B3DEDE}" dt="2020-12-23T23:36:15.500" v="60" actId="478"/>
          <ac:picMkLst>
            <pc:docMk/>
            <pc:sldMk cId="0" sldId="479"/>
            <ac:picMk id="12300" creationId="{CF1CF415-0592-4D40-8EAF-71754FEAA9B5}"/>
          </ac:picMkLst>
        </pc:picChg>
      </pc:sldChg>
      <pc:sldChg chg="addSp delSp modSp add mod">
        <pc:chgData name="Lynnane George" userId="065056628ae16e64" providerId="LiveId" clId="{F0D9C0EB-F184-48B4-8848-120140B3DEDE}" dt="2020-12-24T01:09:06.117" v="872" actId="1076"/>
        <pc:sldMkLst>
          <pc:docMk/>
          <pc:sldMk cId="3900033165" sldId="480"/>
        </pc:sldMkLst>
        <pc:spChg chg="del">
          <ac:chgData name="Lynnane George" userId="065056628ae16e64" providerId="LiveId" clId="{F0D9C0EB-F184-48B4-8848-120140B3DEDE}" dt="2020-12-23T23:54:51.921" v="254" actId="478"/>
          <ac:spMkLst>
            <pc:docMk/>
            <pc:sldMk cId="3900033165" sldId="480"/>
            <ac:spMk id="2" creationId="{F2513BFD-B2DC-493D-A2FF-A977DF5A2FCF}"/>
          </ac:spMkLst>
        </pc:spChg>
        <pc:spChg chg="del">
          <ac:chgData name="Lynnane George" userId="065056628ae16e64" providerId="LiveId" clId="{F0D9C0EB-F184-48B4-8848-120140B3DEDE}" dt="2020-12-23T23:54:47.336" v="251" actId="478"/>
          <ac:spMkLst>
            <pc:docMk/>
            <pc:sldMk cId="3900033165" sldId="480"/>
            <ac:spMk id="3" creationId="{C56A9FAE-4EE1-4C74-96A4-BED59E619B4C}"/>
          </ac:spMkLst>
        </pc:spChg>
        <pc:spChg chg="add">
          <ac:chgData name="Lynnane George" userId="065056628ae16e64" providerId="LiveId" clId="{F0D9C0EB-F184-48B4-8848-120140B3DEDE}" dt="2020-12-23T23:51:12.752" v="200"/>
          <ac:spMkLst>
            <pc:docMk/>
            <pc:sldMk cId="3900033165" sldId="480"/>
            <ac:spMk id="4" creationId="{48343F46-2FD7-4DE8-B1F1-13307A6552E2}"/>
          </ac:spMkLst>
        </pc:spChg>
        <pc:spChg chg="add del mod">
          <ac:chgData name="Lynnane George" userId="065056628ae16e64" providerId="LiveId" clId="{F0D9C0EB-F184-48B4-8848-120140B3DEDE}" dt="2020-12-23T23:54:50.399" v="253" actId="478"/>
          <ac:spMkLst>
            <pc:docMk/>
            <pc:sldMk cId="3900033165" sldId="480"/>
            <ac:spMk id="6" creationId="{11A611F5-439E-4C0A-9CCD-F286FF443E12}"/>
          </ac:spMkLst>
        </pc:spChg>
        <pc:spChg chg="add mod">
          <ac:chgData name="Lynnane George" userId="065056628ae16e64" providerId="LiveId" clId="{F0D9C0EB-F184-48B4-8848-120140B3DEDE}" dt="2020-12-24T01:09:06.117" v="872" actId="1076"/>
          <ac:spMkLst>
            <pc:docMk/>
            <pc:sldMk cId="3900033165" sldId="480"/>
            <ac:spMk id="13" creationId="{C49EAE9A-B144-433D-B0CC-A0086D9A4FC0}"/>
          </ac:spMkLst>
        </pc:spChg>
        <pc:spChg chg="del">
          <ac:chgData name="Lynnane George" userId="065056628ae16e64" providerId="LiveId" clId="{F0D9C0EB-F184-48B4-8848-120140B3DEDE}" dt="2020-12-23T23:54:49.142" v="252" actId="478"/>
          <ac:spMkLst>
            <pc:docMk/>
            <pc:sldMk cId="3900033165" sldId="480"/>
            <ac:spMk id="14340" creationId="{65183823-D2DC-4ED3-861F-A679A6F965B0}"/>
          </ac:spMkLst>
        </pc:spChg>
        <pc:picChg chg="add mod">
          <ac:chgData name="Lynnane George" userId="065056628ae16e64" providerId="LiveId" clId="{F0D9C0EB-F184-48B4-8848-120140B3DEDE}" dt="2020-12-24T00:21:34.371" v="294" actId="1076"/>
          <ac:picMkLst>
            <pc:docMk/>
            <pc:sldMk cId="3900033165" sldId="480"/>
            <ac:picMk id="8" creationId="{906FA7A7-DE09-42FA-B1B0-9271FA8C5187}"/>
          </ac:picMkLst>
        </pc:picChg>
        <pc:picChg chg="add mod">
          <ac:chgData name="Lynnane George" userId="065056628ae16e64" providerId="LiveId" clId="{F0D9C0EB-F184-48B4-8848-120140B3DEDE}" dt="2020-12-24T01:08:59.636" v="871" actId="1076"/>
          <ac:picMkLst>
            <pc:docMk/>
            <pc:sldMk cId="3900033165" sldId="480"/>
            <ac:picMk id="10" creationId="{E66F2DE4-C021-4E13-9883-F245902C4837}"/>
          </ac:picMkLst>
        </pc:picChg>
        <pc:picChg chg="add mod">
          <ac:chgData name="Lynnane George" userId="065056628ae16e64" providerId="LiveId" clId="{F0D9C0EB-F184-48B4-8848-120140B3DEDE}" dt="2020-12-24T00:21:40.795" v="297" actId="1076"/>
          <ac:picMkLst>
            <pc:docMk/>
            <pc:sldMk cId="3900033165" sldId="480"/>
            <ac:picMk id="12" creationId="{2CDB654E-8B4E-4BBB-A1AA-6A3296D7B577}"/>
          </ac:picMkLst>
        </pc:picChg>
        <pc:picChg chg="del mod">
          <ac:chgData name="Lynnane George" userId="065056628ae16e64" providerId="LiveId" clId="{F0D9C0EB-F184-48B4-8848-120140B3DEDE}" dt="2020-12-23T23:55:06.326" v="262" actId="478"/>
          <ac:picMkLst>
            <pc:docMk/>
            <pc:sldMk cId="3900033165" sldId="480"/>
            <ac:picMk id="12290" creationId="{530634B9-5D9A-40B1-8E6F-F8B63688E55C}"/>
          </ac:picMkLst>
        </pc:picChg>
        <pc:picChg chg="del mod">
          <ac:chgData name="Lynnane George" userId="065056628ae16e64" providerId="LiveId" clId="{F0D9C0EB-F184-48B4-8848-120140B3DEDE}" dt="2020-12-23T23:55:05.491" v="261" actId="478"/>
          <ac:picMkLst>
            <pc:docMk/>
            <pc:sldMk cId="3900033165" sldId="480"/>
            <ac:picMk id="12291" creationId="{0B10FA43-ED71-4344-9F54-96DDBC60FC2A}"/>
          </ac:picMkLst>
        </pc:picChg>
        <pc:picChg chg="del">
          <ac:chgData name="Lynnane George" userId="065056628ae16e64" providerId="LiveId" clId="{F0D9C0EB-F184-48B4-8848-120140B3DEDE}" dt="2020-12-23T23:54:56.419" v="256" actId="478"/>
          <ac:picMkLst>
            <pc:docMk/>
            <pc:sldMk cId="3900033165" sldId="480"/>
            <ac:picMk id="12292" creationId="{38878F33-7E6D-4467-A8B1-73DA4E4E9838}"/>
          </ac:picMkLst>
        </pc:picChg>
        <pc:picChg chg="del">
          <ac:chgData name="Lynnane George" userId="065056628ae16e64" providerId="LiveId" clId="{F0D9C0EB-F184-48B4-8848-120140B3DEDE}" dt="2020-12-23T23:54:55" v="255" actId="478"/>
          <ac:picMkLst>
            <pc:docMk/>
            <pc:sldMk cId="3900033165" sldId="480"/>
            <ac:picMk id="12295" creationId="{C4900758-2FBE-4236-AB93-C622C31ABFDF}"/>
          </ac:picMkLst>
        </pc:picChg>
        <pc:picChg chg="del mod">
          <ac:chgData name="Lynnane George" userId="065056628ae16e64" providerId="LiveId" clId="{F0D9C0EB-F184-48B4-8848-120140B3DEDE}" dt="2020-12-23T23:55:02.682" v="260" actId="478"/>
          <ac:picMkLst>
            <pc:docMk/>
            <pc:sldMk cId="3900033165" sldId="480"/>
            <ac:picMk id="12297" creationId="{CBFD2B6F-4C32-4D3A-A4BA-A9D3D1948B88}"/>
          </ac:picMkLst>
        </pc:picChg>
        <pc:picChg chg="del">
          <ac:chgData name="Lynnane George" userId="065056628ae16e64" providerId="LiveId" clId="{F0D9C0EB-F184-48B4-8848-120140B3DEDE}" dt="2020-12-23T23:54:42.306" v="248" actId="478"/>
          <ac:picMkLst>
            <pc:docMk/>
            <pc:sldMk cId="3900033165" sldId="480"/>
            <ac:picMk id="12298" creationId="{0B36E2B3-5976-4805-B9F7-9F8457BF082E}"/>
          </ac:picMkLst>
        </pc:picChg>
        <pc:picChg chg="del">
          <ac:chgData name="Lynnane George" userId="065056628ae16e64" providerId="LiveId" clId="{F0D9C0EB-F184-48B4-8848-120140B3DEDE}" dt="2020-12-23T23:54:43.193" v="249" actId="478"/>
          <ac:picMkLst>
            <pc:docMk/>
            <pc:sldMk cId="3900033165" sldId="480"/>
            <ac:picMk id="12300" creationId="{CF1CF415-0592-4D40-8EAF-71754FEAA9B5}"/>
          </ac:picMkLst>
        </pc:picChg>
      </pc:sldChg>
      <pc:sldChg chg="addSp">
        <pc:chgData name="Lynnane George" userId="065056628ae16e64" providerId="LiveId" clId="{F0D9C0EB-F184-48B4-8848-120140B3DEDE}" dt="2020-12-23T23:42:43.620" v="103"/>
        <pc:sldMkLst>
          <pc:docMk/>
          <pc:sldMk cId="222471912" sldId="481"/>
        </pc:sldMkLst>
        <pc:picChg chg="add">
          <ac:chgData name="Lynnane George" userId="065056628ae16e64" providerId="LiveId" clId="{F0D9C0EB-F184-48B4-8848-120140B3DEDE}" dt="2020-12-23T23:42:43.620" v="103"/>
          <ac:picMkLst>
            <pc:docMk/>
            <pc:sldMk cId="222471912" sldId="481"/>
            <ac:picMk id="1026" creationId="{EE8E48CD-D0AC-4612-8971-B1B24CFF2A9A}"/>
          </ac:picMkLst>
        </pc:picChg>
      </pc:sldChg>
      <pc:sldChg chg="addSp delSp modSp add del mod setBg">
        <pc:chgData name="Lynnane George" userId="065056628ae16e64" providerId="LiveId" clId="{F0D9C0EB-F184-48B4-8848-120140B3DEDE}" dt="2020-12-24T00:07:43.036" v="275" actId="1076"/>
        <pc:sldMkLst>
          <pc:docMk/>
          <pc:sldMk cId="3223239599" sldId="481"/>
        </pc:sldMkLst>
        <pc:spChg chg="del mod ord">
          <ac:chgData name="Lynnane George" userId="065056628ae16e64" providerId="LiveId" clId="{F0D9C0EB-F184-48B4-8848-120140B3DEDE}" dt="2020-12-23T23:49:27.025" v="128" actId="478"/>
          <ac:spMkLst>
            <pc:docMk/>
            <pc:sldMk cId="3223239599" sldId="481"/>
            <ac:spMk id="3" creationId="{C56A9FAE-4EE1-4C74-96A4-BED59E619B4C}"/>
          </ac:spMkLst>
        </pc:spChg>
        <pc:spChg chg="add mod ord">
          <ac:chgData name="Lynnane George" userId="065056628ae16e64" providerId="LiveId" clId="{F0D9C0EB-F184-48B4-8848-120140B3DEDE}" dt="2020-12-23T23:51:12.752" v="200"/>
          <ac:spMkLst>
            <pc:docMk/>
            <pc:sldMk cId="3223239599" sldId="481"/>
            <ac:spMk id="4" creationId="{48343F46-2FD7-4DE8-B1F1-13307A6552E2}"/>
          </ac:spMkLst>
        </pc:spChg>
        <pc:spChg chg="add del mod">
          <ac:chgData name="Lynnane George" userId="065056628ae16e64" providerId="LiveId" clId="{F0D9C0EB-F184-48B4-8848-120140B3DEDE}" dt="2020-12-23T23:51:20.533" v="202" actId="478"/>
          <ac:spMkLst>
            <pc:docMk/>
            <pc:sldMk cId="3223239599" sldId="481"/>
            <ac:spMk id="8" creationId="{946218BB-D163-4946-8034-36F3C4CD56FF}"/>
          </ac:spMkLst>
        </pc:spChg>
        <pc:spChg chg="add del">
          <ac:chgData name="Lynnane George" userId="065056628ae16e64" providerId="LiveId" clId="{F0D9C0EB-F184-48B4-8848-120140B3DEDE}" dt="2020-12-23T23:48:41.204" v="115" actId="26606"/>
          <ac:spMkLst>
            <pc:docMk/>
            <pc:sldMk cId="3223239599" sldId="481"/>
            <ac:spMk id="75" creationId="{F0A84B79-42A7-4AD9-A72A-3A35801478BF}"/>
          </ac:spMkLst>
        </pc:spChg>
        <pc:spChg chg="add del">
          <ac:chgData name="Lynnane George" userId="065056628ae16e64" providerId="LiveId" clId="{F0D9C0EB-F184-48B4-8848-120140B3DEDE}" dt="2020-12-23T23:48:41.204" v="115" actId="26606"/>
          <ac:spMkLst>
            <pc:docMk/>
            <pc:sldMk cId="3223239599" sldId="481"/>
            <ac:spMk id="77" creationId="{05D1028C-0ECA-4950-9153-E1DB1EF547E9}"/>
          </ac:spMkLst>
        </pc:spChg>
        <pc:spChg chg="add del">
          <ac:chgData name="Lynnane George" userId="065056628ae16e64" providerId="LiveId" clId="{F0D9C0EB-F184-48B4-8848-120140B3DEDE}" dt="2020-12-23T23:48:59.143" v="119" actId="26606"/>
          <ac:spMkLst>
            <pc:docMk/>
            <pc:sldMk cId="3223239599" sldId="481"/>
            <ac:spMk id="79" creationId="{5DFB004C-C794-45CE-846D-166C532D642C}"/>
          </ac:spMkLst>
        </pc:spChg>
        <pc:spChg chg="mod">
          <ac:chgData name="Lynnane George" userId="065056628ae16e64" providerId="LiveId" clId="{F0D9C0EB-F184-48B4-8848-120140B3DEDE}" dt="2020-12-24T00:07:43.036" v="275" actId="1076"/>
          <ac:spMkLst>
            <pc:docMk/>
            <pc:sldMk cId="3223239599" sldId="481"/>
            <ac:spMk id="14340" creationId="{65183823-D2DC-4ED3-861F-A679A6F965B0}"/>
          </ac:spMkLst>
        </pc:spChg>
        <pc:spChg chg="add del">
          <ac:chgData name="Lynnane George" userId="065056628ae16e64" providerId="LiveId" clId="{F0D9C0EB-F184-48B4-8848-120140B3DEDE}" dt="2020-12-23T23:48:41.623" v="117" actId="26606"/>
          <ac:spMkLst>
            <pc:docMk/>
            <pc:sldMk cId="3223239599" sldId="481"/>
            <ac:spMk id="14342" creationId="{14615236-9CFE-4DD4-8CE7-FE83C54FD0E6}"/>
          </ac:spMkLst>
        </pc:spChg>
        <pc:spChg chg="add del">
          <ac:chgData name="Lynnane George" userId="065056628ae16e64" providerId="LiveId" clId="{F0D9C0EB-F184-48B4-8848-120140B3DEDE}" dt="2020-12-23T23:48:41.623" v="117" actId="26606"/>
          <ac:spMkLst>
            <pc:docMk/>
            <pc:sldMk cId="3223239599" sldId="481"/>
            <ac:spMk id="14343" creationId="{2512CD95-5065-4DC1-B6E0-131242425D23}"/>
          </ac:spMkLst>
        </pc:spChg>
        <pc:spChg chg="add del">
          <ac:chgData name="Lynnane George" userId="065056628ae16e64" providerId="LiveId" clId="{F0D9C0EB-F184-48B4-8848-120140B3DEDE}" dt="2020-12-23T23:48:59.143" v="119" actId="26606"/>
          <ac:spMkLst>
            <pc:docMk/>
            <pc:sldMk cId="3223239599" sldId="481"/>
            <ac:spMk id="14345" creationId="{01F06C3F-35EE-478B-B96B-1247519C73C3}"/>
          </ac:spMkLst>
        </pc:spChg>
        <pc:spChg chg="add del">
          <ac:chgData name="Lynnane George" userId="065056628ae16e64" providerId="LiveId" clId="{F0D9C0EB-F184-48B4-8848-120140B3DEDE}" dt="2020-12-23T23:48:59.143" v="119" actId="26606"/>
          <ac:spMkLst>
            <pc:docMk/>
            <pc:sldMk cId="3223239599" sldId="481"/>
            <ac:spMk id="14346" creationId="{72742D7C-18EF-4DDC-B3B1-7D394C348ACC}"/>
          </ac:spMkLst>
        </pc:spChg>
        <pc:picChg chg="add mod ord">
          <ac:chgData name="Lynnane George" userId="065056628ae16e64" providerId="LiveId" clId="{F0D9C0EB-F184-48B4-8848-120140B3DEDE}" dt="2020-12-23T23:53:39.962" v="244" actId="1076"/>
          <ac:picMkLst>
            <pc:docMk/>
            <pc:sldMk cId="3223239599" sldId="481"/>
            <ac:picMk id="5" creationId="{84B1C2D3-AD5E-43F5-8D8E-2281EE164DC1}"/>
          </ac:picMkLst>
        </pc:picChg>
        <pc:picChg chg="add del mod">
          <ac:chgData name="Lynnane George" userId="065056628ae16e64" providerId="LiveId" clId="{F0D9C0EB-F184-48B4-8848-120140B3DEDE}" dt="2020-12-23T23:43:02.851" v="110" actId="478"/>
          <ac:picMkLst>
            <pc:docMk/>
            <pc:sldMk cId="3223239599" sldId="481"/>
            <ac:picMk id="7" creationId="{A45DAA5D-EC85-43F5-B9D0-FDCCD101CDA1}"/>
          </ac:picMkLst>
        </pc:picChg>
        <pc:picChg chg="add mod">
          <ac:chgData name="Lynnane George" userId="065056628ae16e64" providerId="LiveId" clId="{F0D9C0EB-F184-48B4-8848-120140B3DEDE}" dt="2020-12-23T23:53:41.049" v="245" actId="1076"/>
          <ac:picMkLst>
            <pc:docMk/>
            <pc:sldMk cId="3223239599" sldId="481"/>
            <ac:picMk id="10" creationId="{1086AE56-6899-4A67-9412-9ACD15F31B00}"/>
          </ac:picMkLst>
        </pc:picChg>
        <pc:picChg chg="add mod">
          <ac:chgData name="Lynnane George" userId="065056628ae16e64" providerId="LiveId" clId="{F0D9C0EB-F184-48B4-8848-120140B3DEDE}" dt="2020-12-23T23:53:38.807" v="243" actId="1076"/>
          <ac:picMkLst>
            <pc:docMk/>
            <pc:sldMk cId="3223239599" sldId="481"/>
            <ac:picMk id="21" creationId="{4BCEE2C0-BE2D-4473-9B88-E357ED30BF00}"/>
          </ac:picMkLst>
        </pc:picChg>
        <pc:picChg chg="del mod ord">
          <ac:chgData name="Lynnane George" userId="065056628ae16e64" providerId="LiveId" clId="{F0D9C0EB-F184-48B4-8848-120140B3DEDE}" dt="2020-12-23T23:52:24.997" v="218" actId="478"/>
          <ac:picMkLst>
            <pc:docMk/>
            <pc:sldMk cId="3223239599" sldId="481"/>
            <ac:picMk id="1026" creationId="{EE8E48CD-D0AC-4612-8971-B1B24CFF2A9A}"/>
          </ac:picMkLst>
        </pc:picChg>
        <pc:picChg chg="del">
          <ac:chgData name="Lynnane George" userId="065056628ae16e64" providerId="LiveId" clId="{F0D9C0EB-F184-48B4-8848-120140B3DEDE}" dt="2020-12-23T23:37:34.199" v="77" actId="478"/>
          <ac:picMkLst>
            <pc:docMk/>
            <pc:sldMk cId="3223239599" sldId="481"/>
            <ac:picMk id="12298" creationId="{0B36E2B3-5976-4805-B9F7-9F8457BF082E}"/>
          </ac:picMkLst>
        </pc:picChg>
        <pc:picChg chg="mod ord">
          <ac:chgData name="Lynnane George" userId="065056628ae16e64" providerId="LiveId" clId="{F0D9C0EB-F184-48B4-8848-120140B3DEDE}" dt="2020-12-23T23:53:43.070" v="246" actId="1076"/>
          <ac:picMkLst>
            <pc:docMk/>
            <pc:sldMk cId="3223239599" sldId="481"/>
            <ac:picMk id="12300" creationId="{CF1CF415-0592-4D40-8EAF-71754FEAA9B5}"/>
          </ac:picMkLst>
        </pc:picChg>
      </pc:sldChg>
      <pc:sldChg chg="del">
        <pc:chgData name="Lynnane George" userId="065056628ae16e64" providerId="LiveId" clId="{F0D9C0EB-F184-48B4-8848-120140B3DEDE}" dt="2020-12-23T23:30:27.167" v="8" actId="47"/>
        <pc:sldMkLst>
          <pc:docMk/>
          <pc:sldMk cId="2147300999" sldId="482"/>
        </pc:sldMkLst>
      </pc:sldChg>
      <pc:sldChg chg="addSp delSp modSp add mod ord delAnim modAnim">
        <pc:chgData name="Lynnane George" userId="065056628ae16e64" providerId="LiveId" clId="{F0D9C0EB-F184-48B4-8848-120140B3DEDE}" dt="2020-12-26T20:26:46.182" v="2184" actId="1076"/>
        <pc:sldMkLst>
          <pc:docMk/>
          <pc:sldMk cId="2614532914" sldId="482"/>
        </pc:sldMkLst>
        <pc:spChg chg="mod">
          <ac:chgData name="Lynnane George" userId="065056628ae16e64" providerId="LiveId" clId="{F0D9C0EB-F184-48B4-8848-120140B3DEDE}" dt="2020-12-26T20:14:19.618" v="2162"/>
          <ac:spMkLst>
            <pc:docMk/>
            <pc:sldMk cId="2614532914" sldId="482"/>
            <ac:spMk id="3" creationId="{C56A9FAE-4EE1-4C74-96A4-BED59E619B4C}"/>
          </ac:spMkLst>
        </pc:spChg>
        <pc:spChg chg="add">
          <ac:chgData name="Lynnane George" userId="065056628ae16e64" providerId="LiveId" clId="{F0D9C0EB-F184-48B4-8848-120140B3DEDE}" dt="2020-12-23T23:51:12.752" v="200"/>
          <ac:spMkLst>
            <pc:docMk/>
            <pc:sldMk cId="2614532914" sldId="482"/>
            <ac:spMk id="4" creationId="{48343F46-2FD7-4DE8-B1F1-13307A6552E2}"/>
          </ac:spMkLst>
        </pc:spChg>
        <pc:spChg chg="add del mod">
          <ac:chgData name="Lynnane George" userId="065056628ae16e64" providerId="LiveId" clId="{F0D9C0EB-F184-48B4-8848-120140B3DEDE}" dt="2020-12-24T00:25:48.264" v="322" actId="22"/>
          <ac:spMkLst>
            <pc:docMk/>
            <pc:sldMk cId="2614532914" sldId="482"/>
            <ac:spMk id="8" creationId="{02161112-D2F7-44FA-88A9-10F12889FC87}"/>
          </ac:spMkLst>
        </pc:spChg>
        <pc:picChg chg="add mod">
          <ac:chgData name="Lynnane George" userId="065056628ae16e64" providerId="LiveId" clId="{F0D9C0EB-F184-48B4-8848-120140B3DEDE}" dt="2020-12-26T20:26:46.182" v="2184" actId="1076"/>
          <ac:picMkLst>
            <pc:docMk/>
            <pc:sldMk cId="2614532914" sldId="482"/>
            <ac:picMk id="2" creationId="{2C4E5134-6979-45CA-BC52-0C351888F243}"/>
          </ac:picMkLst>
        </pc:picChg>
        <pc:picChg chg="add del mod">
          <ac:chgData name="Lynnane George" userId="065056628ae16e64" providerId="LiveId" clId="{F0D9C0EB-F184-48B4-8848-120140B3DEDE}" dt="2020-12-26T20:15:10.516" v="2169" actId="478"/>
          <ac:picMkLst>
            <pc:docMk/>
            <pc:sldMk cId="2614532914" sldId="482"/>
            <ac:picMk id="2" creationId="{F14F8BBB-2452-4EEA-A334-A8A8E3FFF306}"/>
          </ac:picMkLst>
        </pc:picChg>
        <pc:picChg chg="add del mod">
          <ac:chgData name="Lynnane George" userId="065056628ae16e64" providerId="LiveId" clId="{F0D9C0EB-F184-48B4-8848-120140B3DEDE}" dt="2020-12-26T20:26:25.459" v="2178" actId="478"/>
          <ac:picMkLst>
            <pc:docMk/>
            <pc:sldMk cId="2614532914" sldId="482"/>
            <ac:picMk id="6" creationId="{195AAAA1-8BAB-424D-B1BC-5B044735F3E2}"/>
          </ac:picMkLst>
        </pc:picChg>
        <pc:picChg chg="add del mod">
          <ac:chgData name="Lynnane George" userId="065056628ae16e64" providerId="LiveId" clId="{F0D9C0EB-F184-48B4-8848-120140B3DEDE}" dt="2020-12-26T20:15:23.293" v="2173" actId="478"/>
          <ac:picMkLst>
            <pc:docMk/>
            <pc:sldMk cId="2614532914" sldId="482"/>
            <ac:picMk id="7" creationId="{442886F7-8A58-4D51-BA89-731AC8BFD432}"/>
          </ac:picMkLst>
        </pc:picChg>
        <pc:picChg chg="del mod">
          <ac:chgData name="Lynnane George" userId="065056628ae16e64" providerId="LiveId" clId="{F0D9C0EB-F184-48B4-8848-120140B3DEDE}" dt="2020-12-26T20:13:38.830" v="2146" actId="478"/>
          <ac:picMkLst>
            <pc:docMk/>
            <pc:sldMk cId="2614532914" sldId="482"/>
            <ac:picMk id="12298" creationId="{0B36E2B3-5976-4805-B9F7-9F8457BF082E}"/>
          </ac:picMkLst>
        </pc:picChg>
        <pc:picChg chg="del">
          <ac:chgData name="Lynnane George" userId="065056628ae16e64" providerId="LiveId" clId="{F0D9C0EB-F184-48B4-8848-120140B3DEDE}" dt="2020-12-23T23:37:14.817" v="68" actId="478"/>
          <ac:picMkLst>
            <pc:docMk/>
            <pc:sldMk cId="2614532914" sldId="482"/>
            <ac:picMk id="12300" creationId="{CF1CF415-0592-4D40-8EAF-71754FEAA9B5}"/>
          </ac:picMkLst>
        </pc:picChg>
      </pc:sldChg>
      <pc:sldChg chg="addSp">
        <pc:chgData name="Lynnane George" userId="065056628ae16e64" providerId="LiveId" clId="{F0D9C0EB-F184-48B4-8848-120140B3DEDE}" dt="2020-12-24T01:32:44.521" v="1023"/>
        <pc:sldMkLst>
          <pc:docMk/>
          <pc:sldMk cId="1503812422" sldId="483"/>
        </pc:sldMkLst>
        <pc:picChg chg="add">
          <ac:chgData name="Lynnane George" userId="065056628ae16e64" providerId="LiveId" clId="{F0D9C0EB-F184-48B4-8848-120140B3DEDE}" dt="2020-12-24T01:32:44.521" v="1023"/>
          <ac:picMkLst>
            <pc:docMk/>
            <pc:sldMk cId="1503812422" sldId="483"/>
            <ac:picMk id="4098" creationId="{6F8070F6-9744-4404-A32E-B379B1401B32}"/>
          </ac:picMkLst>
        </pc:picChg>
      </pc:sldChg>
      <pc:sldChg chg="addSp">
        <pc:chgData name="Lynnane George" userId="065056628ae16e64" providerId="LiveId" clId="{F0D9C0EB-F184-48B4-8848-120140B3DEDE}" dt="2020-12-24T18:01:39.745" v="1048"/>
        <pc:sldMkLst>
          <pc:docMk/>
          <pc:sldMk cId="1965190128" sldId="483"/>
        </pc:sldMkLst>
        <pc:picChg chg="add">
          <ac:chgData name="Lynnane George" userId="065056628ae16e64" providerId="LiveId" clId="{F0D9C0EB-F184-48B4-8848-120140B3DEDE}" dt="2020-12-24T18:01:39.745" v="1048"/>
          <ac:picMkLst>
            <pc:docMk/>
            <pc:sldMk cId="1965190128" sldId="483"/>
            <ac:picMk id="1026" creationId="{7F8CA9DE-3A00-4307-A304-F4AF23EC378D}"/>
          </ac:picMkLst>
        </pc:picChg>
      </pc:sldChg>
      <pc:sldChg chg="addSp">
        <pc:chgData name="Lynnane George" userId="065056628ae16e64" providerId="LiveId" clId="{F0D9C0EB-F184-48B4-8848-120140B3DEDE}" dt="2020-12-24T01:20:15.918" v="999"/>
        <pc:sldMkLst>
          <pc:docMk/>
          <pc:sldMk cId="2035237394" sldId="483"/>
        </pc:sldMkLst>
        <pc:picChg chg="add">
          <ac:chgData name="Lynnane George" userId="065056628ae16e64" providerId="LiveId" clId="{F0D9C0EB-F184-48B4-8848-120140B3DEDE}" dt="2020-12-24T01:20:15.918" v="999"/>
          <ac:picMkLst>
            <pc:docMk/>
            <pc:sldMk cId="2035237394" sldId="483"/>
            <ac:picMk id="3074" creationId="{83BE49BB-83A9-40CF-A2CC-28FB695BE665}"/>
          </ac:picMkLst>
        </pc:picChg>
      </pc:sldChg>
      <pc:sldChg chg="addSp">
        <pc:chgData name="Lynnane George" userId="065056628ae16e64" providerId="LiveId" clId="{F0D9C0EB-F184-48B4-8848-120140B3DEDE}" dt="2020-12-24T01:11:22.185" v="979"/>
        <pc:sldMkLst>
          <pc:docMk/>
          <pc:sldMk cId="2090627087" sldId="483"/>
        </pc:sldMkLst>
        <pc:picChg chg="add">
          <ac:chgData name="Lynnane George" userId="065056628ae16e64" providerId="LiveId" clId="{F0D9C0EB-F184-48B4-8848-120140B3DEDE}" dt="2020-12-24T01:11:22.185" v="979"/>
          <ac:picMkLst>
            <pc:docMk/>
            <pc:sldMk cId="2090627087" sldId="483"/>
            <ac:picMk id="2050" creationId="{A4D55315-E822-47D3-9FBF-15D183FFCCC6}"/>
          </ac:picMkLst>
        </pc:picChg>
      </pc:sldChg>
      <pc:sldChg chg="addSp delSp modSp add del mod">
        <pc:chgData name="Lynnane George" userId="065056628ae16e64" providerId="LiveId" clId="{F0D9C0EB-F184-48B4-8848-120140B3DEDE}" dt="2020-12-24T18:11:48.587" v="1117" actId="1076"/>
        <pc:sldMkLst>
          <pc:docMk/>
          <pc:sldMk cId="3804695195" sldId="483"/>
        </pc:sldMkLst>
        <pc:spChg chg="del">
          <ac:chgData name="Lynnane George" userId="065056628ae16e64" providerId="LiveId" clId="{F0D9C0EB-F184-48B4-8848-120140B3DEDE}" dt="2020-12-24T01:08:08.443" v="833" actId="478"/>
          <ac:spMkLst>
            <pc:docMk/>
            <pc:sldMk cId="3804695195" sldId="483"/>
            <ac:spMk id="2" creationId="{F2513BFD-B2DC-493D-A2FF-A977DF5A2FCF}"/>
          </ac:spMkLst>
        </pc:spChg>
        <pc:spChg chg="del">
          <ac:chgData name="Lynnane George" userId="065056628ae16e64" providerId="LiveId" clId="{F0D9C0EB-F184-48B4-8848-120140B3DEDE}" dt="2020-12-24T01:08:03.226" v="829" actId="478"/>
          <ac:spMkLst>
            <pc:docMk/>
            <pc:sldMk cId="3804695195" sldId="483"/>
            <ac:spMk id="3" creationId="{C56A9FAE-4EE1-4C74-96A4-BED59E619B4C}"/>
          </ac:spMkLst>
        </pc:spChg>
        <pc:spChg chg="add del mod">
          <ac:chgData name="Lynnane George" userId="065056628ae16e64" providerId="LiveId" clId="{F0D9C0EB-F184-48B4-8848-120140B3DEDE}" dt="2020-12-24T01:08:06.835" v="832" actId="478"/>
          <ac:spMkLst>
            <pc:docMk/>
            <pc:sldMk cId="3804695195" sldId="483"/>
            <ac:spMk id="6" creationId="{8C5E1C39-9B21-4B4B-AB52-54B9280AF185}"/>
          </ac:spMkLst>
        </pc:spChg>
        <pc:spChg chg="add mod">
          <ac:chgData name="Lynnane George" userId="065056628ae16e64" providerId="LiveId" clId="{F0D9C0EB-F184-48B4-8848-120140B3DEDE}" dt="2020-12-24T18:11:48.587" v="1117" actId="1076"/>
          <ac:spMkLst>
            <pc:docMk/>
            <pc:sldMk cId="3804695195" sldId="483"/>
            <ac:spMk id="15" creationId="{70D67202-B21A-4093-8374-5209BCFBAF20}"/>
          </ac:spMkLst>
        </pc:spChg>
        <pc:spChg chg="del">
          <ac:chgData name="Lynnane George" userId="065056628ae16e64" providerId="LiveId" clId="{F0D9C0EB-F184-48B4-8848-120140B3DEDE}" dt="2020-12-24T01:08:04.684" v="830" actId="478"/>
          <ac:spMkLst>
            <pc:docMk/>
            <pc:sldMk cId="3804695195" sldId="483"/>
            <ac:spMk id="14340" creationId="{65183823-D2DC-4ED3-861F-A679A6F965B0}"/>
          </ac:spMkLst>
        </pc:spChg>
        <pc:picChg chg="add mod ord">
          <ac:chgData name="Lynnane George" userId="065056628ae16e64" providerId="LiveId" clId="{F0D9C0EB-F184-48B4-8848-120140B3DEDE}" dt="2020-12-24T18:10:05.159" v="1076" actId="1076"/>
          <ac:picMkLst>
            <pc:docMk/>
            <pc:sldMk cId="3804695195" sldId="483"/>
            <ac:picMk id="3" creationId="{B7A3DB4B-6160-4480-88E6-3B89FCC21945}"/>
          </ac:picMkLst>
        </pc:picChg>
        <pc:picChg chg="mod">
          <ac:chgData name="Lynnane George" userId="065056628ae16e64" providerId="LiveId" clId="{F0D9C0EB-F184-48B4-8848-120140B3DEDE}" dt="2020-12-24T18:09:45.448" v="1067" actId="1076"/>
          <ac:picMkLst>
            <pc:docMk/>
            <pc:sldMk cId="3804695195" sldId="483"/>
            <ac:picMk id="1026" creationId="{7F8CA9DE-3A00-4307-A304-F4AF23EC378D}"/>
          </ac:picMkLst>
        </pc:picChg>
        <pc:picChg chg="del mod">
          <ac:chgData name="Lynnane George" userId="065056628ae16e64" providerId="LiveId" clId="{F0D9C0EB-F184-48B4-8848-120140B3DEDE}" dt="2020-12-24T01:20:14.044" v="998" actId="478"/>
          <ac:picMkLst>
            <pc:docMk/>
            <pc:sldMk cId="3804695195" sldId="483"/>
            <ac:picMk id="2050" creationId="{A4D55315-E822-47D3-9FBF-15D183FFCCC6}"/>
          </ac:picMkLst>
        </pc:picChg>
        <pc:picChg chg="mod">
          <ac:chgData name="Lynnane George" userId="065056628ae16e64" providerId="LiveId" clId="{F0D9C0EB-F184-48B4-8848-120140B3DEDE}" dt="2020-12-24T18:10:19.494" v="1079" actId="1076"/>
          <ac:picMkLst>
            <pc:docMk/>
            <pc:sldMk cId="3804695195" sldId="483"/>
            <ac:picMk id="3074" creationId="{83BE49BB-83A9-40CF-A2CC-28FB695BE665}"/>
          </ac:picMkLst>
        </pc:picChg>
        <pc:picChg chg="mod">
          <ac:chgData name="Lynnane George" userId="065056628ae16e64" providerId="LiveId" clId="{F0D9C0EB-F184-48B4-8848-120140B3DEDE}" dt="2020-12-24T18:10:06.601" v="1077" actId="1076"/>
          <ac:picMkLst>
            <pc:docMk/>
            <pc:sldMk cId="3804695195" sldId="483"/>
            <ac:picMk id="4098" creationId="{6F8070F6-9744-4404-A32E-B379B1401B32}"/>
          </ac:picMkLst>
        </pc:picChg>
        <pc:picChg chg="del mod">
          <ac:chgData name="Lynnane George" userId="065056628ae16e64" providerId="LiveId" clId="{F0D9C0EB-F184-48B4-8848-120140B3DEDE}" dt="2020-12-24T18:01:43.314" v="1050" actId="478"/>
          <ac:picMkLst>
            <pc:docMk/>
            <pc:sldMk cId="3804695195" sldId="483"/>
            <ac:picMk id="12290" creationId="{530634B9-5D9A-40B1-8E6F-F8B63688E55C}"/>
          </ac:picMkLst>
        </pc:picChg>
        <pc:picChg chg="del mod">
          <ac:chgData name="Lynnane George" userId="065056628ae16e64" providerId="LiveId" clId="{F0D9C0EB-F184-48B4-8848-120140B3DEDE}" dt="2020-12-24T01:11:20.474" v="978" actId="478"/>
          <ac:picMkLst>
            <pc:docMk/>
            <pc:sldMk cId="3804695195" sldId="483"/>
            <ac:picMk id="12291" creationId="{0B10FA43-ED71-4344-9F54-96DDBC60FC2A}"/>
          </ac:picMkLst>
        </pc:picChg>
        <pc:picChg chg="del">
          <ac:chgData name="Lynnane George" userId="065056628ae16e64" providerId="LiveId" clId="{F0D9C0EB-F184-48B4-8848-120140B3DEDE}" dt="2020-12-24T01:08:16.265" v="838" actId="478"/>
          <ac:picMkLst>
            <pc:docMk/>
            <pc:sldMk cId="3804695195" sldId="483"/>
            <ac:picMk id="12292" creationId="{38878F33-7E6D-4467-A8B1-73DA4E4E9838}"/>
          </ac:picMkLst>
        </pc:picChg>
        <pc:picChg chg="del">
          <ac:chgData name="Lynnane George" userId="065056628ae16e64" providerId="LiveId" clId="{F0D9C0EB-F184-48B4-8848-120140B3DEDE}" dt="2020-12-24T01:08:05.503" v="831" actId="478"/>
          <ac:picMkLst>
            <pc:docMk/>
            <pc:sldMk cId="3804695195" sldId="483"/>
            <ac:picMk id="12295" creationId="{C4900758-2FBE-4236-AB93-C622C31ABFDF}"/>
          </ac:picMkLst>
        </pc:picChg>
        <pc:picChg chg="del">
          <ac:chgData name="Lynnane George" userId="065056628ae16e64" providerId="LiveId" clId="{F0D9C0EB-F184-48B4-8848-120140B3DEDE}" dt="2020-12-24T01:08:13.434" v="836" actId="478"/>
          <ac:picMkLst>
            <pc:docMk/>
            <pc:sldMk cId="3804695195" sldId="483"/>
            <ac:picMk id="12297" creationId="{CBFD2B6F-4C32-4D3A-A4BA-A9D3D1948B88}"/>
          </ac:picMkLst>
        </pc:picChg>
        <pc:picChg chg="add del">
          <ac:chgData name="Lynnane George" userId="065056628ae16e64" providerId="LiveId" clId="{F0D9C0EB-F184-48B4-8848-120140B3DEDE}" dt="2020-12-24T01:08:10.006" v="834" actId="478"/>
          <ac:picMkLst>
            <pc:docMk/>
            <pc:sldMk cId="3804695195" sldId="483"/>
            <ac:picMk id="12298" creationId="{0B36E2B3-5976-4805-B9F7-9F8457BF082E}"/>
          </ac:picMkLst>
        </pc:picChg>
        <pc:picChg chg="add del">
          <ac:chgData name="Lynnane George" userId="065056628ae16e64" providerId="LiveId" clId="{F0D9C0EB-F184-48B4-8848-120140B3DEDE}" dt="2020-12-24T01:08:10.579" v="835" actId="478"/>
          <ac:picMkLst>
            <pc:docMk/>
            <pc:sldMk cId="3804695195" sldId="483"/>
            <ac:picMk id="12300" creationId="{CF1CF415-0592-4D40-8EAF-71754FEAA9B5}"/>
          </ac:picMkLst>
        </pc:picChg>
      </pc:sldChg>
      <pc:sldChg chg="addSp delSp modSp new mod">
        <pc:chgData name="Lynnane George" userId="065056628ae16e64" providerId="LiveId" clId="{F0D9C0EB-F184-48B4-8848-120140B3DEDE}" dt="2020-12-24T20:31:11.128" v="1871" actId="1076"/>
        <pc:sldMkLst>
          <pc:docMk/>
          <pc:sldMk cId="1201927982" sldId="484"/>
        </pc:sldMkLst>
        <pc:spChg chg="mod">
          <ac:chgData name="Lynnane George" userId="065056628ae16e64" providerId="LiveId" clId="{F0D9C0EB-F184-48B4-8848-120140B3DEDE}" dt="2020-12-24T18:50:01.184" v="1297" actId="1076"/>
          <ac:spMkLst>
            <pc:docMk/>
            <pc:sldMk cId="1201927982" sldId="484"/>
            <ac:spMk id="2" creationId="{BB99279B-119A-4FA5-98C3-2CC81E0B931B}"/>
          </ac:spMkLst>
        </pc:spChg>
        <pc:spChg chg="mod">
          <ac:chgData name="Lynnane George" userId="065056628ae16e64" providerId="LiveId" clId="{F0D9C0EB-F184-48B4-8848-120140B3DEDE}" dt="2020-12-24T20:31:11.128" v="1871" actId="1076"/>
          <ac:spMkLst>
            <pc:docMk/>
            <pc:sldMk cId="1201927982" sldId="484"/>
            <ac:spMk id="3" creationId="{B093DA49-4D64-4B24-9248-1612D33DC41B}"/>
          </ac:spMkLst>
        </pc:spChg>
        <pc:picChg chg="add del mod">
          <ac:chgData name="Lynnane George" userId="065056628ae16e64" providerId="LiveId" clId="{F0D9C0EB-F184-48B4-8848-120140B3DEDE}" dt="2020-12-24T00:43:45.859" v="665" actId="478"/>
          <ac:picMkLst>
            <pc:docMk/>
            <pc:sldMk cId="1201927982" sldId="484"/>
            <ac:picMk id="5" creationId="{F709DFFF-AFD9-4443-8211-4C32B07A4C72}"/>
          </ac:picMkLst>
        </pc:picChg>
      </pc:sldChg>
      <pc:sldChg chg="addSp">
        <pc:chgData name="Lynnane George" userId="065056628ae16e64" providerId="LiveId" clId="{F0D9C0EB-F184-48B4-8848-120140B3DEDE}" dt="2020-12-24T18:21:48.618" v="1143"/>
        <pc:sldMkLst>
          <pc:docMk/>
          <pc:sldMk cId="2484135399" sldId="485"/>
        </pc:sldMkLst>
        <pc:picChg chg="add">
          <ac:chgData name="Lynnane George" userId="065056628ae16e64" providerId="LiveId" clId="{F0D9C0EB-F184-48B4-8848-120140B3DEDE}" dt="2020-12-24T18:21:48.618" v="1143"/>
          <ac:picMkLst>
            <pc:docMk/>
            <pc:sldMk cId="2484135399" sldId="485"/>
            <ac:picMk id="3074" creationId="{CDB4EFC2-FD49-4889-9EEE-A5BD324C5CF0}"/>
          </ac:picMkLst>
        </pc:picChg>
      </pc:sldChg>
      <pc:sldChg chg="addSp delSp modSp add del mod">
        <pc:chgData name="Lynnane George" userId="065056628ae16e64" providerId="LiveId" clId="{F0D9C0EB-F184-48B4-8848-120140B3DEDE}" dt="2020-12-24T18:45:05.453" v="1289" actId="478"/>
        <pc:sldMkLst>
          <pc:docMk/>
          <pc:sldMk cId="2840315269" sldId="485"/>
        </pc:sldMkLst>
        <pc:spChg chg="del">
          <ac:chgData name="Lynnane George" userId="065056628ae16e64" providerId="LiveId" clId="{F0D9C0EB-F184-48B4-8848-120140B3DEDE}" dt="2020-12-24T18:12:19.322" v="1119" actId="478"/>
          <ac:spMkLst>
            <pc:docMk/>
            <pc:sldMk cId="2840315269" sldId="485"/>
            <ac:spMk id="2" creationId="{F2513BFD-B2DC-493D-A2FF-A977DF5A2FCF}"/>
          </ac:spMkLst>
        </pc:spChg>
        <pc:spChg chg="del">
          <ac:chgData name="Lynnane George" userId="065056628ae16e64" providerId="LiveId" clId="{F0D9C0EB-F184-48B4-8848-120140B3DEDE}" dt="2020-12-24T18:12:23.230" v="1120" actId="478"/>
          <ac:spMkLst>
            <pc:docMk/>
            <pc:sldMk cId="2840315269" sldId="485"/>
            <ac:spMk id="3" creationId="{C56A9FAE-4EE1-4C74-96A4-BED59E619B4C}"/>
          </ac:spMkLst>
        </pc:spChg>
        <pc:spChg chg="add del mod">
          <ac:chgData name="Lynnane George" userId="065056628ae16e64" providerId="LiveId" clId="{F0D9C0EB-F184-48B4-8848-120140B3DEDE}" dt="2020-12-24T18:12:29.599" v="1122" actId="478"/>
          <ac:spMkLst>
            <pc:docMk/>
            <pc:sldMk cId="2840315269" sldId="485"/>
            <ac:spMk id="6" creationId="{DE32E905-4E1F-4340-9CFF-E496E90F4A8A}"/>
          </ac:spMkLst>
        </pc:spChg>
        <pc:spChg chg="add mod">
          <ac:chgData name="Lynnane George" userId="065056628ae16e64" providerId="LiveId" clId="{F0D9C0EB-F184-48B4-8848-120140B3DEDE}" dt="2020-12-24T18:35:43.689" v="1217" actId="20577"/>
          <ac:spMkLst>
            <pc:docMk/>
            <pc:sldMk cId="2840315269" sldId="485"/>
            <ac:spMk id="7" creationId="{73516479-9CBD-48B2-B211-31E60AC17A2D}"/>
          </ac:spMkLst>
        </pc:spChg>
        <pc:spChg chg="add mod">
          <ac:chgData name="Lynnane George" userId="065056628ae16e64" providerId="LiveId" clId="{F0D9C0EB-F184-48B4-8848-120140B3DEDE}" dt="2020-12-24T18:36:03.555" v="1222" actId="6549"/>
          <ac:spMkLst>
            <pc:docMk/>
            <pc:sldMk cId="2840315269" sldId="485"/>
            <ac:spMk id="13" creationId="{D6288A91-B421-46F6-BB86-C02DBF6D0378}"/>
          </ac:spMkLst>
        </pc:spChg>
        <pc:spChg chg="del">
          <ac:chgData name="Lynnane George" userId="065056628ae16e64" providerId="LiveId" clId="{F0D9C0EB-F184-48B4-8848-120140B3DEDE}" dt="2020-12-24T18:12:25.620" v="1121" actId="478"/>
          <ac:spMkLst>
            <pc:docMk/>
            <pc:sldMk cId="2840315269" sldId="485"/>
            <ac:spMk id="14340" creationId="{65183823-D2DC-4ED3-861F-A679A6F965B0}"/>
          </ac:spMkLst>
        </pc:spChg>
        <pc:picChg chg="add del mod">
          <ac:chgData name="Lynnane George" userId="065056628ae16e64" providerId="LiveId" clId="{F0D9C0EB-F184-48B4-8848-120140B3DEDE}" dt="2020-12-24T18:33:26.761" v="1185" actId="478"/>
          <ac:picMkLst>
            <pc:docMk/>
            <pc:sldMk cId="2840315269" sldId="485"/>
            <ac:picMk id="3" creationId="{EC72B4BA-CD7C-40DC-BD7C-500B6978E930}"/>
          </ac:picMkLst>
        </pc:picChg>
        <pc:picChg chg="add mod">
          <ac:chgData name="Lynnane George" userId="065056628ae16e64" providerId="LiveId" clId="{F0D9C0EB-F184-48B4-8848-120140B3DEDE}" dt="2020-12-24T18:34:25.525" v="1187" actId="1076"/>
          <ac:picMkLst>
            <pc:docMk/>
            <pc:sldMk cId="2840315269" sldId="485"/>
            <ac:picMk id="6" creationId="{46941F37-03EB-4D2F-8868-5914E2B17D15}"/>
          </ac:picMkLst>
        </pc:picChg>
        <pc:picChg chg="mod">
          <ac:chgData name="Lynnane George" userId="065056628ae16e64" providerId="LiveId" clId="{F0D9C0EB-F184-48B4-8848-120140B3DEDE}" dt="2020-12-24T18:44:55.466" v="1287" actId="1076"/>
          <ac:picMkLst>
            <pc:docMk/>
            <pc:sldMk cId="2840315269" sldId="485"/>
            <ac:picMk id="2050" creationId="{570571A2-C3E6-410C-87AD-A84ECB060EDA}"/>
          </ac:picMkLst>
        </pc:picChg>
        <pc:picChg chg="del mod">
          <ac:chgData name="Lynnane George" userId="065056628ae16e64" providerId="LiveId" clId="{F0D9C0EB-F184-48B4-8848-120140B3DEDE}" dt="2020-12-24T18:45:05.453" v="1289" actId="478"/>
          <ac:picMkLst>
            <pc:docMk/>
            <pc:sldMk cId="2840315269" sldId="485"/>
            <ac:picMk id="3074" creationId="{CDB4EFC2-FD49-4889-9EEE-A5BD324C5CF0}"/>
          </ac:picMkLst>
        </pc:picChg>
        <pc:picChg chg="del mod">
          <ac:chgData name="Lynnane George" userId="065056628ae16e64" providerId="LiveId" clId="{F0D9C0EB-F184-48B4-8848-120140B3DEDE}" dt="2020-12-24T18:43:43.298" v="1265" actId="478"/>
          <ac:picMkLst>
            <pc:docMk/>
            <pc:sldMk cId="2840315269" sldId="485"/>
            <ac:picMk id="4098" creationId="{F1A11D28-3FF3-4B9B-A537-9CE274E0DDED}"/>
          </ac:picMkLst>
        </pc:picChg>
        <pc:picChg chg="mod">
          <ac:chgData name="Lynnane George" userId="065056628ae16e64" providerId="LiveId" clId="{F0D9C0EB-F184-48B4-8848-120140B3DEDE}" dt="2020-12-24T18:45:00.077" v="1288" actId="1076"/>
          <ac:picMkLst>
            <pc:docMk/>
            <pc:sldMk cId="2840315269" sldId="485"/>
            <ac:picMk id="5122" creationId="{64EF215C-DBAE-4A20-AE33-8903F6F087A0}"/>
          </ac:picMkLst>
        </pc:picChg>
        <pc:picChg chg="del">
          <ac:chgData name="Lynnane George" userId="065056628ae16e64" providerId="LiveId" clId="{F0D9C0EB-F184-48B4-8848-120140B3DEDE}" dt="2020-12-24T18:12:37.444" v="1127" actId="478"/>
          <ac:picMkLst>
            <pc:docMk/>
            <pc:sldMk cId="2840315269" sldId="485"/>
            <ac:picMk id="12290" creationId="{530634B9-5D9A-40B1-8E6F-F8B63688E55C}"/>
          </ac:picMkLst>
        </pc:picChg>
        <pc:picChg chg="del mod">
          <ac:chgData name="Lynnane George" userId="065056628ae16e64" providerId="LiveId" clId="{F0D9C0EB-F184-48B4-8848-120140B3DEDE}" dt="2020-12-24T18:12:35.220" v="1126" actId="478"/>
          <ac:picMkLst>
            <pc:docMk/>
            <pc:sldMk cId="2840315269" sldId="485"/>
            <ac:picMk id="12291" creationId="{0B10FA43-ED71-4344-9F54-96DDBC60FC2A}"/>
          </ac:picMkLst>
        </pc:picChg>
        <pc:picChg chg="mod">
          <ac:chgData name="Lynnane George" userId="065056628ae16e64" providerId="LiveId" clId="{F0D9C0EB-F184-48B4-8848-120140B3DEDE}" dt="2020-12-24T18:44:20.065" v="1278" actId="1076"/>
          <ac:picMkLst>
            <pc:docMk/>
            <pc:sldMk cId="2840315269" sldId="485"/>
            <ac:picMk id="12292" creationId="{38878F33-7E6D-4467-A8B1-73DA4E4E9838}"/>
          </ac:picMkLst>
        </pc:picChg>
        <pc:picChg chg="del">
          <ac:chgData name="Lynnane George" userId="065056628ae16e64" providerId="LiveId" clId="{F0D9C0EB-F184-48B4-8848-120140B3DEDE}" dt="2020-12-24T18:12:44.072" v="1128" actId="478"/>
          <ac:picMkLst>
            <pc:docMk/>
            <pc:sldMk cId="2840315269" sldId="485"/>
            <ac:picMk id="12295" creationId="{C4900758-2FBE-4236-AB93-C622C31ABFDF}"/>
          </ac:picMkLst>
        </pc:picChg>
        <pc:picChg chg="mod">
          <ac:chgData name="Lynnane George" userId="065056628ae16e64" providerId="LiveId" clId="{F0D9C0EB-F184-48B4-8848-120140B3DEDE}" dt="2020-12-24T18:44:23.509" v="1279" actId="1076"/>
          <ac:picMkLst>
            <pc:docMk/>
            <pc:sldMk cId="2840315269" sldId="485"/>
            <ac:picMk id="12297" creationId="{CBFD2B6F-4C32-4D3A-A4BA-A9D3D1948B88}"/>
          </ac:picMkLst>
        </pc:picChg>
        <pc:picChg chg="del">
          <ac:chgData name="Lynnane George" userId="065056628ae16e64" providerId="LiveId" clId="{F0D9C0EB-F184-48B4-8848-120140B3DEDE}" dt="2020-12-24T18:12:30.936" v="1123" actId="478"/>
          <ac:picMkLst>
            <pc:docMk/>
            <pc:sldMk cId="2840315269" sldId="485"/>
            <ac:picMk id="12298" creationId="{0B36E2B3-5976-4805-B9F7-9F8457BF082E}"/>
          </ac:picMkLst>
        </pc:picChg>
        <pc:picChg chg="del">
          <ac:chgData name="Lynnane George" userId="065056628ae16e64" providerId="LiveId" clId="{F0D9C0EB-F184-48B4-8848-120140B3DEDE}" dt="2020-12-24T18:12:16.407" v="1118" actId="478"/>
          <ac:picMkLst>
            <pc:docMk/>
            <pc:sldMk cId="2840315269" sldId="485"/>
            <ac:picMk id="12300" creationId="{CF1CF415-0592-4D40-8EAF-71754FEAA9B5}"/>
          </ac:picMkLst>
        </pc:picChg>
      </pc:sldChg>
      <pc:sldChg chg="addSp">
        <pc:chgData name="Lynnane George" userId="065056628ae16e64" providerId="LiveId" clId="{F0D9C0EB-F184-48B4-8848-120140B3DEDE}" dt="2020-12-24T18:19:56.131" v="1134"/>
        <pc:sldMkLst>
          <pc:docMk/>
          <pc:sldMk cId="3418630351" sldId="485"/>
        </pc:sldMkLst>
        <pc:picChg chg="add">
          <ac:chgData name="Lynnane George" userId="065056628ae16e64" providerId="LiveId" clId="{F0D9C0EB-F184-48B4-8848-120140B3DEDE}" dt="2020-12-24T18:19:56.131" v="1134"/>
          <ac:picMkLst>
            <pc:docMk/>
            <pc:sldMk cId="3418630351" sldId="485"/>
            <ac:picMk id="2050" creationId="{570571A2-C3E6-410C-87AD-A84ECB060EDA}"/>
          </ac:picMkLst>
        </pc:picChg>
      </pc:sldChg>
      <pc:sldChg chg="addSp">
        <pc:chgData name="Lynnane George" userId="065056628ae16e64" providerId="LiveId" clId="{F0D9C0EB-F184-48B4-8848-120140B3DEDE}" dt="2020-12-24T18:30:06.982" v="1148"/>
        <pc:sldMkLst>
          <pc:docMk/>
          <pc:sldMk cId="3462396281" sldId="485"/>
        </pc:sldMkLst>
        <pc:picChg chg="add">
          <ac:chgData name="Lynnane George" userId="065056628ae16e64" providerId="LiveId" clId="{F0D9C0EB-F184-48B4-8848-120140B3DEDE}" dt="2020-12-24T18:30:06.982" v="1148"/>
          <ac:picMkLst>
            <pc:docMk/>
            <pc:sldMk cId="3462396281" sldId="485"/>
            <ac:picMk id="4098" creationId="{F1A11D28-3FF3-4B9B-A537-9CE274E0DDED}"/>
          </ac:picMkLst>
        </pc:picChg>
      </pc:sldChg>
      <pc:sldChg chg="addSp">
        <pc:chgData name="Lynnane George" userId="065056628ae16e64" providerId="LiveId" clId="{F0D9C0EB-F184-48B4-8848-120140B3DEDE}" dt="2020-12-24T18:43:46.520" v="1266"/>
        <pc:sldMkLst>
          <pc:docMk/>
          <pc:sldMk cId="3696836681" sldId="485"/>
        </pc:sldMkLst>
        <pc:picChg chg="add">
          <ac:chgData name="Lynnane George" userId="065056628ae16e64" providerId="LiveId" clId="{F0D9C0EB-F184-48B4-8848-120140B3DEDE}" dt="2020-12-24T18:43:46.520" v="1266"/>
          <ac:picMkLst>
            <pc:docMk/>
            <pc:sldMk cId="3696836681" sldId="485"/>
            <ac:picMk id="5122" creationId="{64EF215C-DBAE-4A20-AE33-8903F6F087A0}"/>
          </ac:picMkLst>
        </pc:picChg>
      </pc:sldChg>
      <pc:sldChg chg="modSp add mod">
        <pc:chgData name="Lynnane George" userId="065056628ae16e64" providerId="LiveId" clId="{F0D9C0EB-F184-48B4-8848-120140B3DEDE}" dt="2020-12-25T22:21:27.146" v="1887" actId="6549"/>
        <pc:sldMkLst>
          <pc:docMk/>
          <pc:sldMk cId="2974186380" sldId="486"/>
        </pc:sldMkLst>
        <pc:spChg chg="mod">
          <ac:chgData name="Lynnane George" userId="065056628ae16e64" providerId="LiveId" clId="{F0D9C0EB-F184-48B4-8848-120140B3DEDE}" dt="2020-12-24T01:28:09.417" v="1017" actId="20577"/>
          <ac:spMkLst>
            <pc:docMk/>
            <pc:sldMk cId="2974186380" sldId="486"/>
            <ac:spMk id="2" creationId="{BB99279B-119A-4FA5-98C3-2CC81E0B931B}"/>
          </ac:spMkLst>
        </pc:spChg>
        <pc:spChg chg="mod">
          <ac:chgData name="Lynnane George" userId="065056628ae16e64" providerId="LiveId" clId="{F0D9C0EB-F184-48B4-8848-120140B3DEDE}" dt="2020-12-25T22:21:27.146" v="1887" actId="6549"/>
          <ac:spMkLst>
            <pc:docMk/>
            <pc:sldMk cId="2974186380" sldId="486"/>
            <ac:spMk id="3" creationId="{B093DA49-4D64-4B24-9248-1612D33DC41B}"/>
          </ac:spMkLst>
        </pc:spChg>
      </pc:sldChg>
      <pc:sldChg chg="addSp">
        <pc:chgData name="Lynnane George" userId="065056628ae16e64" providerId="LiveId" clId="{F0D9C0EB-F184-48B4-8848-120140B3DEDE}" dt="2020-12-24T19:24:41.778" v="1636"/>
        <pc:sldMkLst>
          <pc:docMk/>
          <pc:sldMk cId="256167576" sldId="487"/>
        </pc:sldMkLst>
        <pc:picChg chg="add">
          <ac:chgData name="Lynnane George" userId="065056628ae16e64" providerId="LiveId" clId="{F0D9C0EB-F184-48B4-8848-120140B3DEDE}" dt="2020-12-24T19:24:41.778" v="1636"/>
          <ac:picMkLst>
            <pc:docMk/>
            <pc:sldMk cId="256167576" sldId="487"/>
            <ac:picMk id="7170" creationId="{A78CD8D7-7EC7-4B59-8E47-B2502AF68228}"/>
          </ac:picMkLst>
        </pc:picChg>
      </pc:sldChg>
      <pc:sldChg chg="addSp">
        <pc:chgData name="Lynnane George" userId="065056628ae16e64" providerId="LiveId" clId="{F0D9C0EB-F184-48B4-8848-120140B3DEDE}" dt="2020-12-24T19:16:58.679" v="1628"/>
        <pc:sldMkLst>
          <pc:docMk/>
          <pc:sldMk cId="2096577821" sldId="487"/>
        </pc:sldMkLst>
        <pc:picChg chg="add">
          <ac:chgData name="Lynnane George" userId="065056628ae16e64" providerId="LiveId" clId="{F0D9C0EB-F184-48B4-8848-120140B3DEDE}" dt="2020-12-24T19:16:58.679" v="1628"/>
          <ac:picMkLst>
            <pc:docMk/>
            <pc:sldMk cId="2096577821" sldId="487"/>
            <ac:picMk id="6146" creationId="{547DD397-82D5-4D90-98D2-E9FA5B0C6312}"/>
          </ac:picMkLst>
        </pc:picChg>
      </pc:sldChg>
      <pc:sldChg chg="addSp delSp modSp new add del mod">
        <pc:chgData name="Lynnane George" userId="065056628ae16e64" providerId="LiveId" clId="{F0D9C0EB-F184-48B4-8848-120140B3DEDE}" dt="2020-12-24T19:39:03.575" v="1776" actId="1076"/>
        <pc:sldMkLst>
          <pc:docMk/>
          <pc:sldMk cId="2780462858" sldId="487"/>
        </pc:sldMkLst>
        <pc:spChg chg="del">
          <ac:chgData name="Lynnane George" userId="065056628ae16e64" providerId="LiveId" clId="{F0D9C0EB-F184-48B4-8848-120140B3DEDE}" dt="2020-12-24T19:34:27.117" v="1679" actId="478"/>
          <ac:spMkLst>
            <pc:docMk/>
            <pc:sldMk cId="2780462858" sldId="487"/>
            <ac:spMk id="2" creationId="{D21954F1-107D-43F0-848D-BA62D994A274}"/>
          </ac:spMkLst>
        </pc:spChg>
        <pc:spChg chg="del">
          <ac:chgData name="Lynnane George" userId="065056628ae16e64" providerId="LiveId" clId="{F0D9C0EB-F184-48B4-8848-120140B3DEDE}" dt="2020-12-24T19:16:57.743" v="1627" actId="478"/>
          <ac:spMkLst>
            <pc:docMk/>
            <pc:sldMk cId="2780462858" sldId="487"/>
            <ac:spMk id="3" creationId="{8027559B-C660-484C-89EB-899404C7D681}"/>
          </ac:spMkLst>
        </pc:spChg>
        <pc:spChg chg="add mod">
          <ac:chgData name="Lynnane George" userId="065056628ae16e64" providerId="LiveId" clId="{F0D9C0EB-F184-48B4-8848-120140B3DEDE}" dt="2020-12-24T19:37:50.096" v="1764" actId="20577"/>
          <ac:spMkLst>
            <pc:docMk/>
            <pc:sldMk cId="2780462858" sldId="487"/>
            <ac:spMk id="13" creationId="{4FC92F58-7CC3-48BF-8029-D61B4CBA1516}"/>
          </ac:spMkLst>
        </pc:spChg>
        <pc:picChg chg="add mod">
          <ac:chgData name="Lynnane George" userId="065056628ae16e64" providerId="LiveId" clId="{F0D9C0EB-F184-48B4-8848-120140B3DEDE}" dt="2020-12-24T19:39:03.575" v="1776" actId="1076"/>
          <ac:picMkLst>
            <pc:docMk/>
            <pc:sldMk cId="2780462858" sldId="487"/>
            <ac:picMk id="5" creationId="{F031D264-FB1E-4021-BF6E-05100AD66743}"/>
          </ac:picMkLst>
        </pc:picChg>
        <pc:picChg chg="add mod">
          <ac:chgData name="Lynnane George" userId="065056628ae16e64" providerId="LiveId" clId="{F0D9C0EB-F184-48B4-8848-120140B3DEDE}" dt="2020-12-24T19:38:53.071" v="1774" actId="1076"/>
          <ac:picMkLst>
            <pc:docMk/>
            <pc:sldMk cId="2780462858" sldId="487"/>
            <ac:picMk id="6" creationId="{48FCC762-807E-4576-B7EA-6B7DBE14FAAB}"/>
          </ac:picMkLst>
        </pc:picChg>
        <pc:picChg chg="add mod">
          <ac:chgData name="Lynnane George" userId="065056628ae16e64" providerId="LiveId" clId="{F0D9C0EB-F184-48B4-8848-120140B3DEDE}" dt="2020-12-24T19:34:35.278" v="1681" actId="1076"/>
          <ac:picMkLst>
            <pc:docMk/>
            <pc:sldMk cId="2780462858" sldId="487"/>
            <ac:picMk id="8" creationId="{0B16210B-8F47-4572-A0DB-3FB7B2D89AAC}"/>
          </ac:picMkLst>
        </pc:picChg>
        <pc:picChg chg="add del mod">
          <ac:chgData name="Lynnane George" userId="065056628ae16e64" providerId="LiveId" clId="{F0D9C0EB-F184-48B4-8848-120140B3DEDE}" dt="2020-12-24T19:35:18.269" v="1685" actId="478"/>
          <ac:picMkLst>
            <pc:docMk/>
            <pc:sldMk cId="2780462858" sldId="487"/>
            <ac:picMk id="10" creationId="{36E4D17F-49E6-49B7-9700-3BDADF96F460}"/>
          </ac:picMkLst>
        </pc:picChg>
        <pc:picChg chg="add mod">
          <ac:chgData name="Lynnane George" userId="065056628ae16e64" providerId="LiveId" clId="{F0D9C0EB-F184-48B4-8848-120140B3DEDE}" dt="2020-12-24T19:36:06.573" v="1693" actId="14100"/>
          <ac:picMkLst>
            <pc:docMk/>
            <pc:sldMk cId="2780462858" sldId="487"/>
            <ac:picMk id="12" creationId="{55B81AC0-7331-4173-8AC9-9E3C30822A52}"/>
          </ac:picMkLst>
        </pc:picChg>
        <pc:picChg chg="add mod">
          <ac:chgData name="Lynnane George" userId="065056628ae16e64" providerId="LiveId" clId="{F0D9C0EB-F184-48B4-8848-120140B3DEDE}" dt="2020-12-24T19:36:16.544" v="1695" actId="1076"/>
          <ac:picMkLst>
            <pc:docMk/>
            <pc:sldMk cId="2780462858" sldId="487"/>
            <ac:picMk id="14" creationId="{2C7B9FCA-56DB-404A-8D38-2B58C102B4DB}"/>
          </ac:picMkLst>
        </pc:picChg>
        <pc:picChg chg="add mod">
          <ac:chgData name="Lynnane George" userId="065056628ae16e64" providerId="LiveId" clId="{F0D9C0EB-F184-48B4-8848-120140B3DEDE}" dt="2020-12-24T19:36:23.933" v="1697" actId="1076"/>
          <ac:picMkLst>
            <pc:docMk/>
            <pc:sldMk cId="2780462858" sldId="487"/>
            <ac:picMk id="15" creationId="{7286E9F1-F687-4B8C-9A45-3511FA34EBB1}"/>
          </ac:picMkLst>
        </pc:picChg>
        <pc:picChg chg="del">
          <ac:chgData name="Lynnane George" userId="065056628ae16e64" providerId="LiveId" clId="{F0D9C0EB-F184-48B4-8848-120140B3DEDE}" dt="2020-12-24T19:17:01.936" v="1630" actId="478"/>
          <ac:picMkLst>
            <pc:docMk/>
            <pc:sldMk cId="2780462858" sldId="487"/>
            <ac:picMk id="6146" creationId="{547DD397-82D5-4D90-98D2-E9FA5B0C6312}"/>
          </ac:picMkLst>
        </pc:picChg>
        <pc:picChg chg="mod">
          <ac:chgData name="Lynnane George" userId="065056628ae16e64" providerId="LiveId" clId="{F0D9C0EB-F184-48B4-8848-120140B3DEDE}" dt="2020-12-24T19:39:02.438" v="1775" actId="1076"/>
          <ac:picMkLst>
            <pc:docMk/>
            <pc:sldMk cId="2780462858" sldId="487"/>
            <ac:picMk id="7170" creationId="{A78CD8D7-7EC7-4B59-8E47-B2502AF68228}"/>
          </ac:picMkLst>
        </pc:picChg>
      </pc:sldChg>
      <pc:sldChg chg="addSp">
        <pc:chgData name="Lynnane George" userId="065056628ae16e64" providerId="LiveId" clId="{F0D9C0EB-F184-48B4-8848-120140B3DEDE}" dt="2020-12-24T20:14:01.345" v="1796"/>
        <pc:sldMkLst>
          <pc:docMk/>
          <pc:sldMk cId="1631113073" sldId="488"/>
        </pc:sldMkLst>
        <pc:picChg chg="add">
          <ac:chgData name="Lynnane George" userId="065056628ae16e64" providerId="LiveId" clId="{F0D9C0EB-F184-48B4-8848-120140B3DEDE}" dt="2020-12-24T20:14:01.345" v="1796"/>
          <ac:picMkLst>
            <pc:docMk/>
            <pc:sldMk cId="1631113073" sldId="488"/>
            <ac:picMk id="9218" creationId="{FCD68C5C-8153-4B63-9F72-861C00713C48}"/>
          </ac:picMkLst>
        </pc:picChg>
      </pc:sldChg>
      <pc:sldChg chg="addSp delSp modSp new add del mod setBg">
        <pc:chgData name="Lynnane George" userId="065056628ae16e64" providerId="LiveId" clId="{F0D9C0EB-F184-48B4-8848-120140B3DEDE}" dt="2020-12-25T23:35:45.901" v="2145" actId="122"/>
        <pc:sldMkLst>
          <pc:docMk/>
          <pc:sldMk cId="2664545264" sldId="488"/>
        </pc:sldMkLst>
        <pc:spChg chg="del">
          <ac:chgData name="Lynnane George" userId="065056628ae16e64" providerId="LiveId" clId="{F0D9C0EB-F184-48B4-8848-120140B3DEDE}" dt="2020-12-24T20:10:01.645" v="1779" actId="478"/>
          <ac:spMkLst>
            <pc:docMk/>
            <pc:sldMk cId="2664545264" sldId="488"/>
            <ac:spMk id="2" creationId="{8B9FBAE1-21A2-4217-A4BE-BC0FEF6FCEE6}"/>
          </ac:spMkLst>
        </pc:spChg>
        <pc:spChg chg="del">
          <ac:chgData name="Lynnane George" userId="065056628ae16e64" providerId="LiveId" clId="{F0D9C0EB-F184-48B4-8848-120140B3DEDE}" dt="2020-12-24T20:09:59.390" v="1778" actId="478"/>
          <ac:spMkLst>
            <pc:docMk/>
            <pc:sldMk cId="2664545264" sldId="488"/>
            <ac:spMk id="3" creationId="{25692311-1DF5-45A3-98B2-E9E19C83C31C}"/>
          </ac:spMkLst>
        </pc:spChg>
        <pc:spChg chg="mod ord">
          <ac:chgData name="Lynnane George" userId="065056628ae16e64" providerId="LiveId" clId="{F0D9C0EB-F184-48B4-8848-120140B3DEDE}" dt="2020-12-25T23:35:39.141" v="2144" actId="26606"/>
          <ac:spMkLst>
            <pc:docMk/>
            <pc:sldMk cId="2664545264" sldId="488"/>
            <ac:spMk id="4" creationId="{69AF773C-E860-4BE9-9A48-6BFC1D5A3CAD}"/>
          </ac:spMkLst>
        </pc:spChg>
        <pc:spChg chg="add mod ord">
          <ac:chgData name="Lynnane George" userId="065056628ae16e64" providerId="LiveId" clId="{F0D9C0EB-F184-48B4-8848-120140B3DEDE}" dt="2020-12-25T23:35:45.901" v="2145" actId="122"/>
          <ac:spMkLst>
            <pc:docMk/>
            <pc:sldMk cId="2664545264" sldId="488"/>
            <ac:spMk id="12" creationId="{CEE4E372-CFF2-47A3-A920-18E06B888573}"/>
          </ac:spMkLst>
        </pc:spChg>
        <pc:spChg chg="add del">
          <ac:chgData name="Lynnane George" userId="065056628ae16e64" providerId="LiveId" clId="{F0D9C0EB-F184-48B4-8848-120140B3DEDE}" dt="2020-12-24T20:14:43.318" v="1802" actId="26606"/>
          <ac:spMkLst>
            <pc:docMk/>
            <pc:sldMk cId="2664545264" sldId="488"/>
            <ac:spMk id="71" creationId="{36A1CAC3-A129-43F8-8881-63D3E319A7B5}"/>
          </ac:spMkLst>
        </pc:spChg>
        <pc:spChg chg="add del">
          <ac:chgData name="Lynnane George" userId="065056628ae16e64" providerId="LiveId" clId="{F0D9C0EB-F184-48B4-8848-120140B3DEDE}" dt="2020-12-24T20:14:43.318" v="1802" actId="26606"/>
          <ac:spMkLst>
            <pc:docMk/>
            <pc:sldMk cId="2664545264" sldId="488"/>
            <ac:spMk id="73" creationId="{B5CCE41C-FBFB-44B8-BE25-7F555613C150}"/>
          </ac:spMkLst>
        </pc:spChg>
        <pc:spChg chg="add">
          <ac:chgData name="Lynnane George" userId="065056628ae16e64" providerId="LiveId" clId="{F0D9C0EB-F184-48B4-8848-120140B3DEDE}" dt="2020-12-25T23:35:39.141" v="2144" actId="26606"/>
          <ac:spMkLst>
            <pc:docMk/>
            <pc:sldMk cId="2664545264" sldId="488"/>
            <ac:spMk id="203" creationId="{D6573690-978D-48A4-8645-0E01F8211B71}"/>
          </ac:spMkLst>
        </pc:spChg>
        <pc:spChg chg="add">
          <ac:chgData name="Lynnane George" userId="065056628ae16e64" providerId="LiveId" clId="{F0D9C0EB-F184-48B4-8848-120140B3DEDE}" dt="2020-12-25T23:35:39.141" v="2144" actId="26606"/>
          <ac:spMkLst>
            <pc:docMk/>
            <pc:sldMk cId="2664545264" sldId="488"/>
            <ac:spMk id="209" creationId="{858084FA-40DB-44FC-94DA-93AA71CD6924}"/>
          </ac:spMkLst>
        </pc:spChg>
        <pc:picChg chg="add mod ord">
          <ac:chgData name="Lynnane George" userId="065056628ae16e64" providerId="LiveId" clId="{F0D9C0EB-F184-48B4-8848-120140B3DEDE}" dt="2020-12-25T23:35:39.141" v="2144" actId="26606"/>
          <ac:picMkLst>
            <pc:docMk/>
            <pc:sldMk cId="2664545264" sldId="488"/>
            <ac:picMk id="3" creationId="{51EEEEBF-490F-4B9D-9925-365675373C13}"/>
          </ac:picMkLst>
        </pc:picChg>
        <pc:picChg chg="add del mod">
          <ac:chgData name="Lynnane George" userId="065056628ae16e64" providerId="LiveId" clId="{F0D9C0EB-F184-48B4-8848-120140B3DEDE}" dt="2020-12-24T20:10:06.810" v="1781" actId="478"/>
          <ac:picMkLst>
            <pc:docMk/>
            <pc:sldMk cId="2664545264" sldId="488"/>
            <ac:picMk id="5" creationId="{8F931A59-4189-4D75-9657-5210815692D4}"/>
          </ac:picMkLst>
        </pc:picChg>
        <pc:picChg chg="add del mod">
          <ac:chgData name="Lynnane George" userId="065056628ae16e64" providerId="LiveId" clId="{F0D9C0EB-F184-48B4-8848-120140B3DEDE}" dt="2020-12-25T22:32:51.633" v="1897" actId="478"/>
          <ac:picMkLst>
            <pc:docMk/>
            <pc:sldMk cId="2664545264" sldId="488"/>
            <ac:picMk id="5" creationId="{ED26DF00-22F9-4683-A984-E234BE8D772F}"/>
          </ac:picMkLst>
        </pc:picChg>
        <pc:picChg chg="add del mod">
          <ac:chgData name="Lynnane George" userId="065056628ae16e64" providerId="LiveId" clId="{F0D9C0EB-F184-48B4-8848-120140B3DEDE}" dt="2020-12-25T23:35:32.248" v="2141" actId="478"/>
          <ac:picMkLst>
            <pc:docMk/>
            <pc:sldMk cId="2664545264" sldId="488"/>
            <ac:picMk id="7" creationId="{D3F447D8-8EF4-4834-9FDC-E8AD9D416F40}"/>
          </ac:picMkLst>
        </pc:picChg>
        <pc:picChg chg="add del mod">
          <ac:chgData name="Lynnane George" userId="065056628ae16e64" providerId="LiveId" clId="{F0D9C0EB-F184-48B4-8848-120140B3DEDE}" dt="2020-12-25T23:35:31.505" v="2140" actId="478"/>
          <ac:picMkLst>
            <pc:docMk/>
            <pc:sldMk cId="2664545264" sldId="488"/>
            <ac:picMk id="8" creationId="{DD718A7C-0E6B-4DF0-941C-87EF7207EE9A}"/>
          </ac:picMkLst>
        </pc:picChg>
        <pc:picChg chg="add">
          <ac:chgData name="Lynnane George" userId="065056628ae16e64" providerId="LiveId" clId="{F0D9C0EB-F184-48B4-8848-120140B3DEDE}" dt="2020-12-25T23:35:39.141" v="2144" actId="26606"/>
          <ac:picMkLst>
            <pc:docMk/>
            <pc:sldMk cId="2664545264" sldId="488"/>
            <ac:picMk id="199" creationId="{1530DCFF-08F5-434A-A0D5-F3E89407A615}"/>
          </ac:picMkLst>
        </pc:picChg>
        <pc:picChg chg="add">
          <ac:chgData name="Lynnane George" userId="065056628ae16e64" providerId="LiveId" clId="{F0D9C0EB-F184-48B4-8848-120140B3DEDE}" dt="2020-12-25T23:35:39.141" v="2144" actId="26606"/>
          <ac:picMkLst>
            <pc:docMk/>
            <pc:sldMk cId="2664545264" sldId="488"/>
            <ac:picMk id="201" creationId="{24011A3A-9884-40BF-94F6-0625A0ADD326}"/>
          </ac:picMkLst>
        </pc:picChg>
        <pc:picChg chg="add">
          <ac:chgData name="Lynnane George" userId="065056628ae16e64" providerId="LiveId" clId="{F0D9C0EB-F184-48B4-8848-120140B3DEDE}" dt="2020-12-25T23:35:39.141" v="2144" actId="26606"/>
          <ac:picMkLst>
            <pc:docMk/>
            <pc:sldMk cId="2664545264" sldId="488"/>
            <ac:picMk id="205" creationId="{D4B84446-184D-45CE-9532-48179EAE58C9}"/>
          </ac:picMkLst>
        </pc:picChg>
        <pc:picChg chg="add">
          <ac:chgData name="Lynnane George" userId="065056628ae16e64" providerId="LiveId" clId="{F0D9C0EB-F184-48B4-8848-120140B3DEDE}" dt="2020-12-25T23:35:39.141" v="2144" actId="26606"/>
          <ac:picMkLst>
            <pc:docMk/>
            <pc:sldMk cId="2664545264" sldId="488"/>
            <ac:picMk id="207" creationId="{C9229660-8639-44E7-B486-7436516E6B62}"/>
          </ac:picMkLst>
        </pc:picChg>
        <pc:picChg chg="mod ord">
          <ac:chgData name="Lynnane George" userId="065056628ae16e64" providerId="LiveId" clId="{F0D9C0EB-F184-48B4-8848-120140B3DEDE}" dt="2020-12-25T23:35:39.141" v="2144" actId="26606"/>
          <ac:picMkLst>
            <pc:docMk/>
            <pc:sldMk cId="2664545264" sldId="488"/>
            <ac:picMk id="1026" creationId="{5374A132-92A7-485F-A483-A62B7663659C}"/>
          </ac:picMkLst>
        </pc:picChg>
        <pc:picChg chg="del">
          <ac:chgData name="Lynnane George" userId="065056628ae16e64" providerId="LiveId" clId="{F0D9C0EB-F184-48B4-8848-120140B3DEDE}" dt="2020-12-24T20:11:29.503" v="1791" actId="478"/>
          <ac:picMkLst>
            <pc:docMk/>
            <pc:sldMk cId="2664545264" sldId="488"/>
            <ac:picMk id="8194" creationId="{E4553458-8132-484A-BAFE-44723E261AE0}"/>
          </ac:picMkLst>
        </pc:picChg>
        <pc:picChg chg="mod">
          <ac:chgData name="Lynnane George" userId="065056628ae16e64" providerId="LiveId" clId="{F0D9C0EB-F184-48B4-8848-120140B3DEDE}" dt="2020-12-25T23:35:39.141" v="2144" actId="26606"/>
          <ac:picMkLst>
            <pc:docMk/>
            <pc:sldMk cId="2664545264" sldId="488"/>
            <ac:picMk id="9218" creationId="{FCD68C5C-8153-4B63-9F72-861C00713C48}"/>
          </ac:picMkLst>
        </pc:picChg>
        <pc:picChg chg="mod">
          <ac:chgData name="Lynnane George" userId="065056628ae16e64" providerId="LiveId" clId="{F0D9C0EB-F184-48B4-8848-120140B3DEDE}" dt="2020-12-25T23:35:39.141" v="2144" actId="26606"/>
          <ac:picMkLst>
            <pc:docMk/>
            <pc:sldMk cId="2664545264" sldId="488"/>
            <ac:picMk id="10242" creationId="{B32DE91C-7551-462A-9A59-D3AB217BC51E}"/>
          </ac:picMkLst>
        </pc:picChg>
      </pc:sldChg>
      <pc:sldChg chg="addSp">
        <pc:chgData name="Lynnane George" userId="065056628ae16e64" providerId="LiveId" clId="{F0D9C0EB-F184-48B4-8848-120140B3DEDE}" dt="2020-12-24T20:18:21.045" v="1803"/>
        <pc:sldMkLst>
          <pc:docMk/>
          <pc:sldMk cId="3099197525" sldId="488"/>
        </pc:sldMkLst>
        <pc:picChg chg="add">
          <ac:chgData name="Lynnane George" userId="065056628ae16e64" providerId="LiveId" clId="{F0D9C0EB-F184-48B4-8848-120140B3DEDE}" dt="2020-12-24T20:18:21.045" v="1803"/>
          <ac:picMkLst>
            <pc:docMk/>
            <pc:sldMk cId="3099197525" sldId="488"/>
            <ac:picMk id="10242" creationId="{B32DE91C-7551-462A-9A59-D3AB217BC51E}"/>
          </ac:picMkLst>
        </pc:picChg>
      </pc:sldChg>
      <pc:sldChg chg="addSp">
        <pc:chgData name="Lynnane George" userId="065056628ae16e64" providerId="LiveId" clId="{F0D9C0EB-F184-48B4-8848-120140B3DEDE}" dt="2020-12-24T20:11:15.565" v="1789"/>
        <pc:sldMkLst>
          <pc:docMk/>
          <pc:sldMk cId="3152559606" sldId="488"/>
        </pc:sldMkLst>
        <pc:picChg chg="add">
          <ac:chgData name="Lynnane George" userId="065056628ae16e64" providerId="LiveId" clId="{F0D9C0EB-F184-48B4-8848-120140B3DEDE}" dt="2020-12-24T20:11:15.565" v="1789"/>
          <ac:picMkLst>
            <pc:docMk/>
            <pc:sldMk cId="3152559606" sldId="488"/>
            <ac:picMk id="8194" creationId="{E4553458-8132-484A-BAFE-44723E261AE0}"/>
          </ac:picMkLst>
        </pc:picChg>
      </pc:sldChg>
      <pc:sldChg chg="addSp">
        <pc:chgData name="Lynnane George" userId="065056628ae16e64" providerId="LiveId" clId="{F0D9C0EB-F184-48B4-8848-120140B3DEDE}" dt="2020-12-25T22:26:16.512" v="1889"/>
        <pc:sldMkLst>
          <pc:docMk/>
          <pc:sldMk cId="3840041291" sldId="488"/>
        </pc:sldMkLst>
        <pc:picChg chg="add">
          <ac:chgData name="Lynnane George" userId="065056628ae16e64" providerId="LiveId" clId="{F0D9C0EB-F184-48B4-8848-120140B3DEDE}" dt="2020-12-25T22:26:16.512" v="1889"/>
          <ac:picMkLst>
            <pc:docMk/>
            <pc:sldMk cId="3840041291" sldId="488"/>
            <ac:picMk id="1026" creationId="{5374A132-92A7-485F-A483-A62B7663659C}"/>
          </ac:picMkLst>
        </pc:picChg>
      </pc:sldChg>
      <pc:sldChg chg="addSp delSp modSp new add del mod">
        <pc:chgData name="Lynnane George" userId="065056628ae16e64" providerId="LiveId" clId="{F0D9C0EB-F184-48B4-8848-120140B3DEDE}" dt="2020-12-25T23:06:00.739" v="2139" actId="14100"/>
        <pc:sldMkLst>
          <pc:docMk/>
          <pc:sldMk cId="692777289" sldId="489"/>
        </pc:sldMkLst>
        <pc:spChg chg="del mod">
          <ac:chgData name="Lynnane George" userId="065056628ae16e64" providerId="LiveId" clId="{F0D9C0EB-F184-48B4-8848-120140B3DEDE}" dt="2020-12-25T23:01:37.064" v="2061" actId="478"/>
          <ac:spMkLst>
            <pc:docMk/>
            <pc:sldMk cId="692777289" sldId="489"/>
            <ac:spMk id="2" creationId="{3F7E7BFB-68E0-46E2-9445-4FA7B596AF79}"/>
          </ac:spMkLst>
        </pc:spChg>
        <pc:spChg chg="del">
          <ac:chgData name="Lynnane George" userId="065056628ae16e64" providerId="LiveId" clId="{F0D9C0EB-F184-48B4-8848-120140B3DEDE}" dt="2020-12-25T22:55:28.128" v="2035" actId="478"/>
          <ac:spMkLst>
            <pc:docMk/>
            <pc:sldMk cId="692777289" sldId="489"/>
            <ac:spMk id="3" creationId="{1876853F-5D68-49FE-81C8-EF61885FF510}"/>
          </ac:spMkLst>
        </pc:spChg>
        <pc:spChg chg="add del mod">
          <ac:chgData name="Lynnane George" userId="065056628ae16e64" providerId="LiveId" clId="{F0D9C0EB-F184-48B4-8848-120140B3DEDE}" dt="2020-12-25T23:01:39.792" v="2062" actId="478"/>
          <ac:spMkLst>
            <pc:docMk/>
            <pc:sldMk cId="692777289" sldId="489"/>
            <ac:spMk id="5" creationId="{48938760-7524-42C5-A7DC-322418E86F90}"/>
          </ac:spMkLst>
        </pc:spChg>
        <pc:picChg chg="add mod ord">
          <ac:chgData name="Lynnane George" userId="065056628ae16e64" providerId="LiveId" clId="{F0D9C0EB-F184-48B4-8848-120140B3DEDE}" dt="2020-12-25T23:06:00.739" v="2139" actId="14100"/>
          <ac:picMkLst>
            <pc:docMk/>
            <pc:sldMk cId="692777289" sldId="489"/>
            <ac:picMk id="6" creationId="{AD508EA9-CCE1-4449-ADB6-C03B5ABF2E18}"/>
          </ac:picMkLst>
        </pc:picChg>
        <pc:picChg chg="add mod">
          <ac:chgData name="Lynnane George" userId="065056628ae16e64" providerId="LiveId" clId="{F0D9C0EB-F184-48B4-8848-120140B3DEDE}" dt="2020-12-25T23:05:52.053" v="2138" actId="14100"/>
          <ac:picMkLst>
            <pc:docMk/>
            <pc:sldMk cId="692777289" sldId="489"/>
            <ac:picMk id="8" creationId="{F96BFD46-F025-470A-A3A1-01F108227EB3}"/>
          </ac:picMkLst>
        </pc:picChg>
        <pc:picChg chg="add mod ord">
          <ac:chgData name="Lynnane George" userId="065056628ae16e64" providerId="LiveId" clId="{F0D9C0EB-F184-48B4-8848-120140B3DEDE}" dt="2020-12-25T23:05:43.206" v="2136" actId="167"/>
          <ac:picMkLst>
            <pc:docMk/>
            <pc:sldMk cId="692777289" sldId="489"/>
            <ac:picMk id="10" creationId="{34A02719-CDB9-479C-ADBF-C73131F07F52}"/>
          </ac:picMkLst>
        </pc:picChg>
        <pc:picChg chg="add mod">
          <ac:chgData name="Lynnane George" userId="065056628ae16e64" providerId="LiveId" clId="{F0D9C0EB-F184-48B4-8848-120140B3DEDE}" dt="2020-12-25T23:05:24.697" v="2130" actId="1076"/>
          <ac:picMkLst>
            <pc:docMk/>
            <pc:sldMk cId="692777289" sldId="489"/>
            <ac:picMk id="12" creationId="{07575D1C-197E-4D45-AE69-F0766947C46E}"/>
          </ac:picMkLst>
        </pc:picChg>
        <pc:picChg chg="add mod ord">
          <ac:chgData name="Lynnane George" userId="065056628ae16e64" providerId="LiveId" clId="{F0D9C0EB-F184-48B4-8848-120140B3DEDE}" dt="2020-12-25T23:05:03.401" v="2124" actId="167"/>
          <ac:picMkLst>
            <pc:docMk/>
            <pc:sldMk cId="692777289" sldId="489"/>
            <ac:picMk id="13" creationId="{01D94485-C7AB-4077-9803-38CB51DEA444}"/>
          </ac:picMkLst>
        </pc:picChg>
        <pc:picChg chg="add mod">
          <ac:chgData name="Lynnane George" userId="065056628ae16e64" providerId="LiveId" clId="{F0D9C0EB-F184-48B4-8848-120140B3DEDE}" dt="2020-12-25T23:04:57.333" v="2123" actId="1076"/>
          <ac:picMkLst>
            <pc:docMk/>
            <pc:sldMk cId="692777289" sldId="489"/>
            <ac:picMk id="14" creationId="{F057E57D-C826-456B-876C-EB7DD23FF9B6}"/>
          </ac:picMkLst>
        </pc:picChg>
        <pc:picChg chg="mod">
          <ac:chgData name="Lynnane George" userId="065056628ae16e64" providerId="LiveId" clId="{F0D9C0EB-F184-48B4-8848-120140B3DEDE}" dt="2020-12-25T23:05:19.445" v="2128" actId="14100"/>
          <ac:picMkLst>
            <pc:docMk/>
            <pc:sldMk cId="692777289" sldId="489"/>
            <ac:picMk id="2050" creationId="{157AC1AD-2961-4AC0-8E06-6F68738DEC79}"/>
          </ac:picMkLst>
        </pc:picChg>
      </pc:sldChg>
      <pc:sldChg chg="addSp">
        <pc:chgData name="Lynnane George" userId="065056628ae16e64" providerId="LiveId" clId="{F0D9C0EB-F184-48B4-8848-120140B3DEDE}" dt="2020-12-25T23:01:33.076" v="2059"/>
        <pc:sldMkLst>
          <pc:docMk/>
          <pc:sldMk cId="4214061807" sldId="489"/>
        </pc:sldMkLst>
        <pc:picChg chg="add">
          <ac:chgData name="Lynnane George" userId="065056628ae16e64" providerId="LiveId" clId="{F0D9C0EB-F184-48B4-8848-120140B3DEDE}" dt="2020-12-25T23:01:33.076" v="2059"/>
          <ac:picMkLst>
            <pc:docMk/>
            <pc:sldMk cId="4214061807" sldId="489"/>
            <ac:picMk id="2050" creationId="{157AC1AD-2961-4AC0-8E06-6F68738DEC79}"/>
          </ac:picMkLst>
        </pc:picChg>
      </pc:sldChg>
      <pc:sldChg chg="del">
        <pc:chgData name="Lynnane George" userId="065056628ae16e64" providerId="LiveId" clId="{F0D9C0EB-F184-48B4-8848-120140B3DEDE}" dt="2020-12-23T23:30:18.822" v="2" actId="47"/>
        <pc:sldMkLst>
          <pc:docMk/>
          <pc:sldMk cId="0" sldId="500"/>
        </pc:sldMkLst>
      </pc:sldChg>
      <pc:sldChg chg="del">
        <pc:chgData name="Lynnane George" userId="065056628ae16e64" providerId="LiveId" clId="{F0D9C0EB-F184-48B4-8848-120140B3DEDE}" dt="2020-12-23T23:30:30.595" v="10" actId="47"/>
        <pc:sldMkLst>
          <pc:docMk/>
          <pc:sldMk cId="1570699438" sldId="501"/>
        </pc:sldMkLst>
      </pc:sldChg>
      <pc:sldChg chg="del">
        <pc:chgData name="Lynnane George" userId="065056628ae16e64" providerId="LiveId" clId="{F0D9C0EB-F184-48B4-8848-120140B3DEDE}" dt="2020-12-23T23:30:30.972" v="11" actId="47"/>
        <pc:sldMkLst>
          <pc:docMk/>
          <pc:sldMk cId="2655797856" sldId="502"/>
        </pc:sldMkLst>
      </pc:sldChg>
      <pc:sldChg chg="del">
        <pc:chgData name="Lynnane George" userId="065056628ae16e64" providerId="LiveId" clId="{F0D9C0EB-F184-48B4-8848-120140B3DEDE}" dt="2020-12-23T23:30:31.218" v="12" actId="47"/>
        <pc:sldMkLst>
          <pc:docMk/>
          <pc:sldMk cId="812213931" sldId="503"/>
        </pc:sldMkLst>
      </pc:sldChg>
      <pc:sldChg chg="del">
        <pc:chgData name="Lynnane George" userId="065056628ae16e64" providerId="LiveId" clId="{F0D9C0EB-F184-48B4-8848-120140B3DEDE}" dt="2020-12-23T23:30:31.450" v="13" actId="47"/>
        <pc:sldMkLst>
          <pc:docMk/>
          <pc:sldMk cId="1204960640" sldId="504"/>
        </pc:sldMkLst>
      </pc:sldChg>
      <pc:sldChg chg="del">
        <pc:chgData name="Lynnane George" userId="065056628ae16e64" providerId="LiveId" clId="{F0D9C0EB-F184-48B4-8848-120140B3DEDE}" dt="2020-12-23T23:30:31.737" v="14" actId="47"/>
        <pc:sldMkLst>
          <pc:docMk/>
          <pc:sldMk cId="2784665487" sldId="505"/>
        </pc:sldMkLst>
      </pc:sldChg>
      <pc:sldChg chg="del">
        <pc:chgData name="Lynnane George" userId="065056628ae16e64" providerId="LiveId" clId="{F0D9C0EB-F184-48B4-8848-120140B3DEDE}" dt="2020-12-23T23:30:31.999" v="15" actId="47"/>
        <pc:sldMkLst>
          <pc:docMk/>
          <pc:sldMk cId="3996921027" sldId="506"/>
        </pc:sldMkLst>
      </pc:sldChg>
      <pc:sldChg chg="del">
        <pc:chgData name="Lynnane George" userId="065056628ae16e64" providerId="LiveId" clId="{F0D9C0EB-F184-48B4-8848-120140B3DEDE}" dt="2020-12-23T23:30:32.198" v="16" actId="47"/>
        <pc:sldMkLst>
          <pc:docMk/>
          <pc:sldMk cId="168257951" sldId="507"/>
        </pc:sldMkLst>
      </pc:sldChg>
      <pc:sldChg chg="del">
        <pc:chgData name="Lynnane George" userId="065056628ae16e64" providerId="LiveId" clId="{F0D9C0EB-F184-48B4-8848-120140B3DEDE}" dt="2020-12-23T23:30:32.454" v="17" actId="47"/>
        <pc:sldMkLst>
          <pc:docMk/>
          <pc:sldMk cId="3005734530" sldId="508"/>
        </pc:sldMkLst>
      </pc:sldChg>
      <pc:sldChg chg="del">
        <pc:chgData name="Lynnane George" userId="065056628ae16e64" providerId="LiveId" clId="{F0D9C0EB-F184-48B4-8848-120140B3DEDE}" dt="2020-12-23T23:30:32.715" v="18" actId="47"/>
        <pc:sldMkLst>
          <pc:docMk/>
          <pc:sldMk cId="3169153459" sldId="509"/>
        </pc:sldMkLst>
      </pc:sldChg>
      <pc:sldChg chg="del">
        <pc:chgData name="Lynnane George" userId="065056628ae16e64" providerId="LiveId" clId="{F0D9C0EB-F184-48B4-8848-120140B3DEDE}" dt="2020-12-23T23:30:29.345" v="9" actId="47"/>
        <pc:sldMkLst>
          <pc:docMk/>
          <pc:sldMk cId="2300686407" sldId="510"/>
        </pc:sldMkLst>
      </pc:sldChg>
    </pc:docChg>
  </pc:docChgLst>
  <pc:docChgLst>
    <pc:chgData name="Lynnane George" userId="065056628ae16e64" providerId="LiveId" clId="{183E9A5E-5BC5-432F-A86C-B4C62ACA11FF}"/>
    <pc:docChg chg="custSel modSld">
      <pc:chgData name="Lynnane George" userId="065056628ae16e64" providerId="LiveId" clId="{183E9A5E-5BC5-432F-A86C-B4C62ACA11FF}" dt="2020-12-26T21:25:22.436" v="6" actId="1076"/>
      <pc:docMkLst>
        <pc:docMk/>
      </pc:docMkLst>
      <pc:sldChg chg="addSp delSp modSp mod delAnim">
        <pc:chgData name="Lynnane George" userId="065056628ae16e64" providerId="LiveId" clId="{183E9A5E-5BC5-432F-A86C-B4C62ACA11FF}" dt="2020-12-26T21:25:22.436" v="6" actId="1076"/>
        <pc:sldMkLst>
          <pc:docMk/>
          <pc:sldMk cId="2614532914" sldId="482"/>
        </pc:sldMkLst>
        <pc:picChg chg="del">
          <ac:chgData name="Lynnane George" userId="065056628ae16e64" providerId="LiveId" clId="{183E9A5E-5BC5-432F-A86C-B4C62ACA11FF}" dt="2020-12-26T21:24:51.767" v="0" actId="478"/>
          <ac:picMkLst>
            <pc:docMk/>
            <pc:sldMk cId="2614532914" sldId="482"/>
            <ac:picMk id="2" creationId="{2C4E5134-6979-45CA-BC52-0C351888F243}"/>
          </ac:picMkLst>
        </pc:picChg>
        <pc:picChg chg="add mod">
          <ac:chgData name="Lynnane George" userId="065056628ae16e64" providerId="LiveId" clId="{183E9A5E-5BC5-432F-A86C-B4C62ACA11FF}" dt="2020-12-26T21:25:22.436" v="6" actId="1076"/>
          <ac:picMkLst>
            <pc:docMk/>
            <pc:sldMk cId="2614532914" sldId="482"/>
            <ac:picMk id="6" creationId="{6B61EBA0-2EAE-450D-ABA5-83AD466015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9B5FF1B-951C-4DF9-A1EF-CFCC68A1A088}" type="datetimeFigureOut">
              <a:rPr lang="en-US" smtClean="0"/>
              <a:t>12/26/2020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15EC17E-69DD-4F06-A663-ECBF72CB8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B361279A-5138-41BC-B7C0-C2B5A7882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0A7D94C-A38F-411D-8842-07C2C5754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B53A360-B8F1-420E-A000-ABAAC952D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88513" indent="-302645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12216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98084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83952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55097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126241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97386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68530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B53D816-D267-4EBD-BE74-6DA50D3E3C76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81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B361279A-5138-41BC-B7C0-C2B5A7882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0A7D94C-A38F-411D-8842-07C2C5754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B53A360-B8F1-420E-A000-ABAAC952D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88513" indent="-302645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12216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98084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83952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55097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126241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97386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68530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B53D816-D267-4EBD-BE74-6DA50D3E3C76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29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B361279A-5138-41BC-B7C0-C2B5A7882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0A7D94C-A38F-411D-8842-07C2C5754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B53A360-B8F1-420E-A000-ABAAC952D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88513" indent="-302645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12216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98084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83952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55097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126241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97386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68530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B53D816-D267-4EBD-BE74-6DA50D3E3C76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0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B361279A-5138-41BC-B7C0-C2B5A7882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0A7D94C-A38F-411D-8842-07C2C5754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B53A360-B8F1-420E-A000-ABAAC952D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88513" indent="-302645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12216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98084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83952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55097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126241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97386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68530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B53D816-D267-4EBD-BE74-6DA50D3E3C76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3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B361279A-5138-41BC-B7C0-C2B5A7882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0A7D94C-A38F-411D-8842-07C2C5754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B53A360-B8F1-420E-A000-ABAAC952D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88513" indent="-302645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12216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98084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183952" indent="-242116"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655097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126241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597386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068530" indent="-242116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339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B53D816-D267-4EBD-BE74-6DA50D3E3C76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F7FF-5902-46F7-BF47-662BE6D39DE8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91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ACC3-1D2D-455E-B62E-55522896686D}" type="datetime1">
              <a:rPr lang="en-US" smtClean="0"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1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664E-2BB3-419A-ABAA-2FD7E2F454B6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7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E7B0-9A50-4783-B5D4-BE0339A299D2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598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ABC1-78FD-4646-B334-98F3BA741E15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E3E0-A25A-4B86-93E4-E1C07E5084C4}" type="datetime1">
              <a:rPr lang="en-US" smtClean="0"/>
              <a:t>12/26/2020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0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54734-B2E5-422F-9C0B-053D25020699}" type="datetime1">
              <a:rPr lang="en-US" smtClean="0"/>
              <a:t>12/26/2020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A2EC-F1EB-4E2D-852D-D06C974B2DAF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8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F59EC-D1B0-4DEA-BA06-524EEFD4B17F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5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E31D-C26C-4125-A4BA-F1A5B563E02A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9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F29A2-5118-48FC-B7E6-660574842020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18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8E5A-6926-4151-A007-F4C4D38E3D6F}" type="datetime1">
              <a:rPr lang="en-US" smtClean="0"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1DF2-4017-458C-8FA6-11CF5A5ACF64}" type="datetime1">
              <a:rPr lang="en-US" smtClean="0"/>
              <a:t>12/26/2020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1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6B41-D4F5-47FB-BCC2-948E3700B625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A9238-CD90-4B55-875F-D2C1BC820194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ED64-B791-4A0A-BC15-EB7CB84CBBA0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8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19D5-828F-4730-BD13-3C1184F22665}" type="datetime1">
              <a:rPr lang="en-US" smtClean="0"/>
              <a:t>12/26/2020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5262D8E-710B-42C0-B2E3-072A0CBD0DF8}" type="datetime1">
              <a:rPr lang="en-US" smtClean="0"/>
              <a:t>12/26/2020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0853-C384-4919-8F9A-9CB57A0B2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36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ace.com/18033-saturn-moon-titan-surface-huygens-landing.html" TargetMode="External"/><Relationship Id="rId3" Type="http://schemas.openxmlformats.org/officeDocument/2006/relationships/hyperlink" Target="https://www.nasa.gov/mission_pages/cassini/whycassini/cassini20121015.html" TargetMode="External"/><Relationship Id="rId7" Type="http://schemas.openxmlformats.org/officeDocument/2006/relationships/hyperlink" Target="https://www.globalsecurity.org/space/library/news/1999/n19991220_992265.htm" TargetMode="External"/><Relationship Id="rId2" Type="http://schemas.openxmlformats.org/officeDocument/2006/relationships/hyperlink" Target="https://www.researchgate.net/publication/268477606_Finite_Element_Model_Tuning_with_3D_Mode_Shapes_from_FalconSAT-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rectory.eoportal.org/web/eoportal/satellite-missions/f/falconsat-3" TargetMode="External"/><Relationship Id="rId5" Type="http://schemas.openxmlformats.org/officeDocument/2006/relationships/hyperlink" Target="https://www.researchgate.net/publication/23864488_Mars_Mission_Design_Handbook_2009-2024_Opportunities" TargetMode="External"/><Relationship Id="rId10" Type="http://schemas.openxmlformats.org/officeDocument/2006/relationships/hyperlink" Target="https://apps.dtic.mil/dtic/tr/fulltext/u2/a451903.pdf" TargetMode="External"/><Relationship Id="rId4" Type="http://schemas.openxmlformats.org/officeDocument/2006/relationships/hyperlink" Target="https://www.researchgate.net/publication/27532554_Active_vibration_control_of_a_flexible_base_manipulator" TargetMode="External"/><Relationship Id="rId9" Type="http://schemas.openxmlformats.org/officeDocument/2006/relationships/hyperlink" Target="https://www.kirtland.af.mil/News/Photos/igphoto/200245075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lDS7jdCooA" TargetMode="External"/><Relationship Id="rId2" Type="http://schemas.openxmlformats.org/officeDocument/2006/relationships/hyperlink" Target="https://youtu.be/TMxL3ZhO8A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george2@uccs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s://www.linkedin.com/in/lynnanegeorge/" TargetMode="External"/><Relationship Id="rId4" Type="http://schemas.openxmlformats.org/officeDocument/2006/relationships/hyperlink" Target="https://mae.uccs.edu/people/lynnane-george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jlDS7jdCooA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542" y="451782"/>
            <a:ext cx="9854998" cy="1722998"/>
          </a:xfrm>
        </p:spPr>
        <p:txBody>
          <a:bodyPr>
            <a:noAutofit/>
          </a:bodyPr>
          <a:lstStyle/>
          <a:p>
            <a:r>
              <a:rPr lang="en-US" sz="4000" b="1" dirty="0"/>
              <a:t>Fundamentals of ASTRODYNAMICS</a:t>
            </a:r>
          </a:p>
          <a:p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72164" y="6163662"/>
            <a:ext cx="1819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ESA, image by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C.Carreau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758"/>
            <a:ext cx="8552329" cy="4258235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2E53491C-02DB-4482-A57C-900F1A14FCB3}"/>
              </a:ext>
            </a:extLst>
          </p:cNvPr>
          <p:cNvSpPr txBox="1">
            <a:spLocks/>
          </p:cNvSpPr>
          <p:nvPr/>
        </p:nvSpPr>
        <p:spPr>
          <a:xfrm>
            <a:off x="8552329" y="2901759"/>
            <a:ext cx="3874245" cy="861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Lynnane George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lgeorge2@uccs.edu</a:t>
            </a:r>
          </a:p>
        </p:txBody>
      </p:sp>
    </p:spTree>
    <p:extLst>
      <p:ext uri="{BB962C8B-B14F-4D97-AF65-F5344CB8AC3E}">
        <p14:creationId xmlns:p14="http://schemas.microsoft.com/office/powerpoint/2010/main" val="168307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279B-119A-4FA5-98C3-2CC81E0B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66" y="363151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3DA49-4D64-4B24-9248-1612D33DC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22" y="1189007"/>
            <a:ext cx="11578660" cy="5441795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effectLst/>
                <a:latin typeface="Georgia" panose="02040502050405020303" pitchFamily="18" charset="0"/>
              </a:rPr>
              <a:t>Doupe</a:t>
            </a:r>
            <a:r>
              <a:rPr lang="en-US" dirty="0">
                <a:effectLst/>
                <a:latin typeface="Georgia" panose="02040502050405020303" pitchFamily="18" charset="0"/>
              </a:rPr>
              <a:t>, C., Swenson, E., George, L, and Black, J.  </a:t>
            </a:r>
            <a:r>
              <a:rPr lang="en-US" i="1" dirty="0">
                <a:effectLst/>
                <a:latin typeface="Georgia" panose="02040502050405020303" pitchFamily="18" charset="0"/>
                <a:hlinkClick r:id="rId2"/>
              </a:rPr>
              <a:t>Finite Element Model Tuning with 3D Mode Shapes from FalconSAT-5</a:t>
            </a:r>
            <a:r>
              <a:rPr lang="en-US" dirty="0">
                <a:effectLst/>
                <a:latin typeface="Georgia" panose="02040502050405020303" pitchFamily="18" charset="0"/>
              </a:rPr>
              <a:t>. (2009, May).  50</a:t>
            </a:r>
            <a:r>
              <a:rPr lang="en-US" baseline="30000" dirty="0">
                <a:effectLst/>
                <a:latin typeface="Georgia" panose="02040502050405020303" pitchFamily="18" charset="0"/>
              </a:rPr>
              <a:t>th</a:t>
            </a:r>
            <a:r>
              <a:rPr lang="en-US" dirty="0">
                <a:effectLst/>
                <a:latin typeface="Georgia" panose="02040502050405020303" pitchFamily="18" charset="0"/>
              </a:rPr>
              <a:t>  AIAA/ASME/ASCE/AHS/ASC Structures, Structural Dynamics and Materials Conference.  </a:t>
            </a:r>
          </a:p>
          <a:p>
            <a:r>
              <a:rPr lang="en-US" dirty="0">
                <a:effectLst/>
                <a:latin typeface="Georgia" panose="02040502050405020303" pitchFamily="18" charset="0"/>
              </a:rPr>
              <a:t>Dunbar, B. (2012, October 15). A Long and Winding Road: Cassini Celebrates 15 Years. </a:t>
            </a:r>
            <a:r>
              <a:rPr lang="en-US" dirty="0">
                <a:effectLst/>
                <a:latin typeface="Georgia" panose="02040502050405020303" pitchFamily="18" charset="0"/>
                <a:hlinkClick r:id="rId3"/>
              </a:rPr>
              <a:t>https://www.nasa.gov/mission_pages/cassini/whycassini/cassini20121015.html</a:t>
            </a:r>
            <a:endParaRPr lang="en-US" dirty="0">
              <a:effectLst/>
              <a:latin typeface="Georgia" panose="02040502050405020303" pitchFamily="18" charset="0"/>
            </a:endParaRPr>
          </a:p>
          <a:p>
            <a:r>
              <a:rPr lang="en-US" b="0" i="0" dirty="0">
                <a:effectLst/>
                <a:latin typeface="Georgia" panose="02040502050405020303" pitchFamily="18" charset="0"/>
              </a:rPr>
              <a:t>George, Lynnane E. (2002).  </a:t>
            </a:r>
            <a:r>
              <a:rPr lang="en-US" b="0" i="1" dirty="0">
                <a:effectLst/>
                <a:latin typeface="Georgia" panose="02040502050405020303" pitchFamily="18" charset="0"/>
                <a:hlinkClick r:id="rId4"/>
              </a:rPr>
              <a:t>Active Vibration Control of a Flexible Base Manipulator</a:t>
            </a:r>
            <a:r>
              <a:rPr lang="en-US" dirty="0">
                <a:latin typeface="Georgia" panose="02040502050405020303" pitchFamily="18" charset="0"/>
              </a:rPr>
              <a:t>.  Doctoral dissertation, Georgia Institute of Technology.</a:t>
            </a:r>
          </a:p>
          <a:p>
            <a:r>
              <a:rPr lang="en-US" dirty="0">
                <a:effectLst/>
                <a:latin typeface="Georgia" panose="02040502050405020303" pitchFamily="18" charset="0"/>
              </a:rPr>
              <a:t>George, L. E., &amp; Kos, L. D. (1998). </a:t>
            </a:r>
            <a:r>
              <a:rPr lang="en-US" i="1" dirty="0">
                <a:effectLst/>
                <a:latin typeface="Georgia" panose="02040502050405020303" pitchFamily="18" charset="0"/>
                <a:hlinkClick r:id="rId5"/>
              </a:rPr>
              <a:t>Interplanetary mission design handbook: Earth-to-Mars mission opportunities and Mars-to-Earth return opportunities 2009-2024</a:t>
            </a:r>
            <a:r>
              <a:rPr lang="en-US" dirty="0">
                <a:effectLst/>
                <a:latin typeface="Georgia" panose="02040502050405020303" pitchFamily="18" charset="0"/>
                <a:hlinkClick r:id="rId5"/>
              </a:rPr>
              <a:t>. </a:t>
            </a:r>
            <a:r>
              <a:rPr lang="en-US" dirty="0">
                <a:effectLst/>
                <a:latin typeface="Georgia" panose="02040502050405020303" pitchFamily="18" charset="0"/>
              </a:rPr>
              <a:t>Huntsville, Ala.: National Aeronautics and Space Administration, Marshall Space Flight Center.</a:t>
            </a:r>
          </a:p>
          <a:p>
            <a:r>
              <a:rPr lang="en-US" b="0" i="0" dirty="0">
                <a:effectLst/>
                <a:latin typeface="Georgia" panose="02040502050405020303" pitchFamily="18" charset="0"/>
              </a:rPr>
              <a:t>George, L.E. (1991</a:t>
            </a:r>
            <a:r>
              <a:rPr lang="en-US" dirty="0">
                <a:latin typeface="Georgia" panose="02040502050405020303" pitchFamily="18" charset="0"/>
              </a:rPr>
              <a:t>).  </a:t>
            </a:r>
            <a:r>
              <a:rPr lang="en-US" i="1" dirty="0">
                <a:latin typeface="Georgia" panose="02040502050405020303" pitchFamily="18" charset="0"/>
              </a:rPr>
              <a:t>Wind Profile Data Gap Study</a:t>
            </a:r>
            <a:r>
              <a:rPr lang="en-US" dirty="0">
                <a:latin typeface="Georgia" panose="02040502050405020303" pitchFamily="18" charset="0"/>
              </a:rPr>
              <a:t>. (ATM NO: 91-(6530-06)-10.  The Aerospace Corporation.</a:t>
            </a:r>
          </a:p>
          <a:p>
            <a:r>
              <a:rPr lang="en-US" dirty="0">
                <a:effectLst/>
                <a:latin typeface="Georgia" panose="02040502050405020303" pitchFamily="18" charset="0"/>
              </a:rPr>
              <a:t>Herbert, K. (2020). Falconsat-3. </a:t>
            </a:r>
            <a:r>
              <a:rPr lang="en-US" dirty="0">
                <a:effectLst/>
                <a:latin typeface="Georgia" panose="02040502050405020303" pitchFamily="18" charset="0"/>
                <a:hlinkClick r:id="rId6"/>
              </a:rPr>
              <a:t>https://directory.eoportal.org/web/eoportal/satellite-missions/f/falconsat-3</a:t>
            </a:r>
            <a:endParaRPr lang="en-US" dirty="0">
              <a:effectLst/>
              <a:latin typeface="Georgia" panose="02040502050405020303" pitchFamily="18" charset="0"/>
            </a:endParaRPr>
          </a:p>
          <a:p>
            <a:r>
              <a:rPr lang="en-US" dirty="0">
                <a:effectLst/>
                <a:latin typeface="Georgia" panose="02040502050405020303" pitchFamily="18" charset="0"/>
              </a:rPr>
              <a:t>Pike, J. (n.d.). Space. </a:t>
            </a:r>
            <a:r>
              <a:rPr lang="en-US" dirty="0">
                <a:effectLst/>
                <a:latin typeface="Georgia" panose="02040502050405020303" pitchFamily="18" charset="0"/>
                <a:hlinkClick r:id="rId7"/>
              </a:rPr>
              <a:t>https://www.globalsecurity.org/space/library/news/1999/n19991220_992265.htm</a:t>
            </a:r>
            <a:endParaRPr lang="en-US" dirty="0">
              <a:effectLst/>
              <a:latin typeface="Georgia" panose="02040502050405020303" pitchFamily="18" charset="0"/>
            </a:endParaRPr>
          </a:p>
          <a:p>
            <a:r>
              <a:rPr lang="en-US" b="0" i="0" dirty="0">
                <a:effectLst/>
                <a:latin typeface="Georgia" panose="02040502050405020303" pitchFamily="18" charset="0"/>
              </a:rPr>
              <a:t>Progressive Management.  (2014).  </a:t>
            </a:r>
            <a:r>
              <a:rPr lang="en-US" b="0" i="1" dirty="0">
                <a:effectLst/>
                <a:latin typeface="Georgia" panose="02040502050405020303" pitchFamily="18" charset="0"/>
              </a:rPr>
              <a:t>NASA Space Technology Report:  Pogo in Rockets and Launch Vehicles.  </a:t>
            </a:r>
          </a:p>
          <a:p>
            <a:r>
              <a:rPr lang="en-US" dirty="0">
                <a:effectLst/>
                <a:latin typeface="Georgia" panose="02040502050405020303" pitchFamily="18" charset="0"/>
              </a:rPr>
              <a:t>Staff, S. (2012, October 12). Saturn's Moon Titan Has Soft and Crusty Surface, Probe Landing Reveals. </a:t>
            </a:r>
            <a:r>
              <a:rPr lang="en-US" dirty="0">
                <a:effectLst/>
                <a:latin typeface="Georgia" panose="02040502050405020303" pitchFamily="18" charset="0"/>
                <a:hlinkClick r:id="rId8"/>
              </a:rPr>
              <a:t>https://www.space.com/18033-saturn-moon-titan-surface-huygens-landing.html</a:t>
            </a:r>
            <a:endParaRPr lang="en-US" dirty="0">
              <a:effectLst/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USAF, Kirtland AFB. </a:t>
            </a:r>
            <a:r>
              <a:rPr lang="en-US" dirty="0">
                <a:hlinkClick r:id="rId9"/>
              </a:rPr>
              <a:t>Air Force Research Laboratory’s Roll-Out Solar Array (ROSA) (af.mil)</a:t>
            </a:r>
            <a:endParaRPr lang="en-US" dirty="0">
              <a:effectLst/>
              <a:latin typeface="Georgia" panose="02040502050405020303" pitchFamily="18" charset="0"/>
            </a:endParaRPr>
          </a:p>
          <a:p>
            <a:r>
              <a:rPr lang="en-US" dirty="0">
                <a:effectLst/>
                <a:latin typeface="Georgia" panose="02040502050405020303" pitchFamily="18" charset="0"/>
              </a:rPr>
              <a:t>Wilke, P., Johnson, C., </a:t>
            </a:r>
            <a:r>
              <a:rPr lang="en-US" dirty="0" err="1">
                <a:effectLst/>
                <a:latin typeface="Georgia" panose="02040502050405020303" pitchFamily="18" charset="0"/>
              </a:rPr>
              <a:t>Grosserode</a:t>
            </a:r>
            <a:r>
              <a:rPr lang="en-US" dirty="0">
                <a:effectLst/>
                <a:latin typeface="Georgia" panose="02040502050405020303" pitchFamily="18" charset="0"/>
              </a:rPr>
              <a:t>, P., &amp; </a:t>
            </a:r>
            <a:r>
              <a:rPr lang="en-US" dirty="0" err="1">
                <a:effectLst/>
                <a:latin typeface="Georgia" panose="02040502050405020303" pitchFamily="18" charset="0"/>
              </a:rPr>
              <a:t>Scuilli</a:t>
            </a:r>
            <a:r>
              <a:rPr lang="en-US" dirty="0">
                <a:effectLst/>
                <a:latin typeface="Georgia" panose="02040502050405020303" pitchFamily="18" charset="0"/>
              </a:rPr>
              <a:t>, D. (2000, March). Whole-Spacecraft Vibration Isolation for Broadband Attenuation. </a:t>
            </a:r>
            <a:r>
              <a:rPr lang="en-US" dirty="0">
                <a:effectLst/>
                <a:latin typeface="Georgia" panose="02040502050405020303" pitchFamily="18" charset="0"/>
                <a:hlinkClick r:id="rId10"/>
              </a:rPr>
              <a:t>https://apps.dtic.mil/dtic/tr/fulltext/u2/a451903.pdf</a:t>
            </a:r>
            <a:endParaRPr lang="en-US" dirty="0">
              <a:effectLst/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effectLst/>
              <a:latin typeface="Georgia" panose="02040502050405020303" pitchFamily="18" charset="0"/>
            </a:endParaRPr>
          </a:p>
          <a:p>
            <a:endParaRPr lang="en-US" b="0" i="1" dirty="0">
              <a:effectLst/>
              <a:latin typeface="Georgia" panose="02040502050405020303" pitchFamily="18" charset="0"/>
            </a:endParaRPr>
          </a:p>
          <a:p>
            <a:endParaRPr lang="en-US" b="0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0CABA-6A65-4554-B050-0AFDCE3C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2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279B-119A-4FA5-98C3-2CC81E0B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3DA49-4D64-4B24-9248-1612D33DC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374131"/>
            <a:ext cx="8946541" cy="4195481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Approaching Titan a Billion Times Closer. (2015, January 14). Retrieved December 24, 2020, from </a:t>
            </a:r>
            <a:r>
              <a:rPr lang="en-US" dirty="0">
                <a:effectLst/>
                <a:hlinkClick r:id="rId2"/>
              </a:rPr>
              <a:t>https://youtu.be/TMxL3ZhO8A8</a:t>
            </a:r>
            <a:endParaRPr lang="en-US" dirty="0">
              <a:effectLst/>
            </a:endParaRPr>
          </a:p>
          <a:p>
            <a:endParaRPr lang="en-US" dirty="0"/>
          </a:p>
          <a:p>
            <a:r>
              <a:rPr lang="en-US" dirty="0">
                <a:effectLst/>
              </a:rPr>
              <a:t>ROSA: Roll Out Solar Array Is Deployed On The International Space Station. (2017, June 19). Retrieved December 25, 2020, from </a:t>
            </a:r>
            <a:r>
              <a:rPr lang="en-US" dirty="0">
                <a:effectLst/>
                <a:hlinkClick r:id="rId3"/>
              </a:rPr>
              <a:t>https://youtu.be/jlDS7jdCooA</a:t>
            </a:r>
            <a:endParaRPr lang="en-US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endParaRPr lang="en-US" dirty="0">
              <a:effectLst/>
              <a:latin typeface="Georgia" panose="02040502050405020303" pitchFamily="18" charset="0"/>
            </a:endParaRPr>
          </a:p>
          <a:p>
            <a:endParaRPr lang="en-US" b="0" i="1" dirty="0">
              <a:effectLst/>
              <a:latin typeface="Georgia" panose="02040502050405020303" pitchFamily="18" charset="0"/>
            </a:endParaRPr>
          </a:p>
          <a:p>
            <a:endParaRPr lang="en-US" b="0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0CABA-6A65-4554-B050-0AFDCE3C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8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43F46-2FD7-4DE8-B1F1-13307A65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65E22-CA46-45B9-8590-5CB8F6A6CED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4340" name="TextBox 7">
            <a:extLst>
              <a:ext uri="{FF2B5EF4-FFF2-40B4-BE49-F238E27FC236}">
                <a16:creationId xmlns:a16="http://schemas.microsoft.com/office/drawing/2014/main" id="{65183823-D2DC-4ED3-861F-A679A6F96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671" y="90337"/>
            <a:ext cx="3482975" cy="530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50" dirty="0">
                <a:solidFill>
                  <a:srgbClr val="FFFF00"/>
                </a:solidFill>
                <a:latin typeface="Verdana" panose="020B0604030504040204" pitchFamily="34" charset="0"/>
              </a:rPr>
              <a:t>Lynnane George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9FAE-4EE1-4C74-96A4-BED59E619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45" y="620562"/>
            <a:ext cx="8606387" cy="2447925"/>
          </a:xfrm>
        </p:spPr>
        <p:txBody>
          <a:bodyPr rtlCol="0">
            <a:normAutofit lnSpcReduction="10000"/>
          </a:bodyPr>
          <a:lstStyle/>
          <a:p>
            <a:pPr marL="0" indent="0" algn="ctr" defTabSz="342905">
              <a:buNone/>
              <a:defRPr/>
            </a:pPr>
            <a:r>
              <a:rPr lang="en-US" dirty="0">
                <a:hlinkClick r:id="rId3"/>
              </a:rPr>
              <a:t>lgeorge2@uccs.edu</a:t>
            </a:r>
            <a:endParaRPr lang="en-US" dirty="0"/>
          </a:p>
          <a:p>
            <a:pPr marL="0" indent="0" algn="ctr" defTabSz="342905">
              <a:buNone/>
              <a:defRPr/>
            </a:pPr>
            <a:r>
              <a:rPr lang="en-US" dirty="0"/>
              <a:t>PhD Ga. Tech Mechanical Engineering </a:t>
            </a:r>
          </a:p>
          <a:p>
            <a:pPr marL="0" indent="0" algn="ctr" defTabSz="342905">
              <a:buNone/>
              <a:defRPr/>
            </a:pPr>
            <a:r>
              <a:rPr lang="en-US" dirty="0"/>
              <a:t>20 years Air Force mostly Space Systems</a:t>
            </a:r>
          </a:p>
          <a:p>
            <a:pPr marL="0" indent="0" algn="ctr" defTabSz="342905">
              <a:buNone/>
              <a:defRPr/>
            </a:pPr>
            <a:r>
              <a:rPr lang="en-US" dirty="0"/>
              <a:t>24 years teaching</a:t>
            </a:r>
          </a:p>
          <a:p>
            <a:pPr marL="0" indent="0" algn="ctr" defTabSz="342905">
              <a:buNone/>
              <a:defRPr/>
            </a:pPr>
            <a:r>
              <a:rPr lang="en-US" dirty="0">
                <a:hlinkClick r:id="rId4"/>
              </a:rPr>
              <a:t>https://mae.uccs.edu/people/lynnane-george.php</a:t>
            </a:r>
            <a:endParaRPr lang="en-US" dirty="0"/>
          </a:p>
          <a:p>
            <a:pPr marL="0" indent="0" algn="ctr" defTabSz="342905">
              <a:buNone/>
              <a:defRPr/>
            </a:pPr>
            <a:r>
              <a:rPr lang="en-US" dirty="0"/>
              <a:t>Linked in:  </a:t>
            </a:r>
            <a:r>
              <a:rPr lang="en-US" dirty="0">
                <a:hlinkClick r:id="rId5"/>
              </a:rPr>
              <a:t>Lynnane George | LinkedIn</a:t>
            </a:r>
            <a:endParaRPr lang="en-US" dirty="0"/>
          </a:p>
          <a:p>
            <a:pPr marL="0" indent="0" algn="ctr" defTabSz="342905">
              <a:buNone/>
              <a:defRPr/>
            </a:pPr>
            <a:endParaRPr lang="en-US" dirty="0"/>
          </a:p>
        </p:txBody>
      </p:sp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B61EBA0-2EAE-450D-ABA5-83AD4660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29" y="3174978"/>
            <a:ext cx="2637047" cy="32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2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43F46-2FD7-4DE8-B1F1-13307A65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65E22-CA46-45B9-8590-5CB8F6A6CED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4340" name="TextBox 7">
            <a:extLst>
              <a:ext uri="{FF2B5EF4-FFF2-40B4-BE49-F238E27FC236}">
                <a16:creationId xmlns:a16="http://schemas.microsoft.com/office/drawing/2014/main" id="{65183823-D2DC-4ED3-861F-A679A6F96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45" y="246566"/>
            <a:ext cx="10748407" cy="5309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9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9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9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9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50" dirty="0">
                <a:solidFill>
                  <a:srgbClr val="FFFF00"/>
                </a:solidFill>
                <a:latin typeface="Verdana" panose="020B0604030504040204" pitchFamily="34" charset="0"/>
              </a:rPr>
              <a:t>Active Vibration Control of a Flexible Base Robot</a:t>
            </a:r>
          </a:p>
        </p:txBody>
      </p:sp>
      <p:pic>
        <p:nvPicPr>
          <p:cNvPr id="12300" name="Picture 11" descr="A person standing in a room&#10;&#10;Description automatically generated">
            <a:extLst>
              <a:ext uri="{FF2B5EF4-FFF2-40B4-BE49-F238E27FC236}">
                <a16:creationId xmlns:a16="http://schemas.microsoft.com/office/drawing/2014/main" id="{CF1CF415-0592-4D40-8EAF-71754FEA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41" y="4497363"/>
            <a:ext cx="3260863" cy="223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1C2D3-AD5E-43F5-8D8E-2281EE16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298" y="987136"/>
            <a:ext cx="6098107" cy="3300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86AE56-6899-4A67-9412-9ACD15F31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30" y="1793526"/>
            <a:ext cx="2838450" cy="3457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CEE2C0-BE2D-4473-9B88-E357ED30BF0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323" y="1502821"/>
            <a:ext cx="1929829" cy="4869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239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43F46-2FD7-4DE8-B1F1-13307A65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65E22-CA46-45B9-8590-5CB8F6A6CED9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FA7A7-DE09-42FA-B1B0-9271FA8C5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7" y="136323"/>
            <a:ext cx="4987665" cy="2961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6F2DE4-C021-4E13-9883-F245902C4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798" y="1964783"/>
            <a:ext cx="5257800" cy="4429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DB654E-8B4E-4BBB-A1AA-6A3296D7B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00" y="3354670"/>
            <a:ext cx="4329787" cy="31858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9EAE9A-B144-433D-B0CC-A0086D9A4FC0}"/>
              </a:ext>
            </a:extLst>
          </p:cNvPr>
          <p:cNvSpPr txBox="1"/>
          <p:nvPr/>
        </p:nvSpPr>
        <p:spPr>
          <a:xfrm>
            <a:off x="5582897" y="372193"/>
            <a:ext cx="4682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AEROSPACE CORPORATION</a:t>
            </a:r>
          </a:p>
        </p:txBody>
      </p:sp>
    </p:spTree>
    <p:extLst>
      <p:ext uri="{BB962C8B-B14F-4D97-AF65-F5344CB8AC3E}">
        <p14:creationId xmlns:p14="http://schemas.microsoft.com/office/powerpoint/2010/main" val="3900033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3DB4B-6160-4480-88E6-3B89FCC21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209" y="1575442"/>
            <a:ext cx="2536841" cy="25607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43F46-2FD7-4DE8-B1F1-13307A65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65E22-CA46-45B9-8590-5CB8F6A6CED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7202-B21A-4093-8374-5209BCFBAF20}"/>
              </a:ext>
            </a:extLst>
          </p:cNvPr>
          <p:cNvSpPr txBox="1"/>
          <p:nvPr/>
        </p:nvSpPr>
        <p:spPr>
          <a:xfrm>
            <a:off x="671333" y="202518"/>
            <a:ext cx="8946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TITAN IV SYSTEM PROGRAM OFFICE</a:t>
            </a:r>
          </a:p>
          <a:p>
            <a:pPr algn="ctr"/>
            <a:r>
              <a:rPr lang="en-US" sz="2000" dirty="0"/>
              <a:t>LOS ANGELES AIR FORCE BASE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83BE49BB-83A9-40CF-A2CC-28FB695B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6215"/>
            <a:ext cx="5393711" cy="27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6F8070F6-9744-4404-A32E-B379B1401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08" y="1447115"/>
            <a:ext cx="4033651" cy="2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F8CA9DE-3A00-4307-A304-F4AF23EC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457450"/>
            <a:ext cx="37909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69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6" descr="http://www.usafa.edu/images/other/pod2billboard03.jpg">
            <a:extLst>
              <a:ext uri="{FF2B5EF4-FFF2-40B4-BE49-F238E27FC236}">
                <a16:creationId xmlns:a16="http://schemas.microsoft.com/office/drawing/2014/main" id="{38878F33-7E6D-4467-A8B1-73DA4E4E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5725"/>
            <a:ext cx="6432741" cy="348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43F46-2FD7-4DE8-B1F1-13307A65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65E22-CA46-45B9-8590-5CB8F6A6CED9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12297" name="Picture 5">
            <a:extLst>
              <a:ext uri="{FF2B5EF4-FFF2-40B4-BE49-F238E27FC236}">
                <a16:creationId xmlns:a16="http://schemas.microsoft.com/office/drawing/2014/main" id="{CBFD2B6F-4C32-4D3A-A4BA-A9D3D1948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829" y="3380074"/>
            <a:ext cx="3012190" cy="337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70571A2-C3E6-410C-87AD-A84ECB06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74" y="0"/>
            <a:ext cx="5562850" cy="335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41F37-03EB-4D2F-8868-5914E2B17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330" y="-38101"/>
            <a:ext cx="26548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16479-9CBD-48B2-B211-31E60AC17A2D}"/>
              </a:ext>
            </a:extLst>
          </p:cNvPr>
          <p:cNvSpPr txBox="1"/>
          <p:nvPr/>
        </p:nvSpPr>
        <p:spPr>
          <a:xfrm>
            <a:off x="9494330" y="2781463"/>
            <a:ext cx="26574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Symmetrical Breathing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88A91-B421-46F6-BB86-C02DBF6D0378}"/>
              </a:ext>
            </a:extLst>
          </p:cNvPr>
          <p:cNvSpPr txBox="1"/>
          <p:nvPr/>
        </p:nvSpPr>
        <p:spPr>
          <a:xfrm>
            <a:off x="9491718" y="6346827"/>
            <a:ext cx="26574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Asymmetrical Breathing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5122" name="Picture 2" descr="FalconSat3_Auto4">
            <a:extLst>
              <a:ext uri="{FF2B5EF4-FFF2-40B4-BE49-F238E27FC236}">
                <a16:creationId xmlns:a16="http://schemas.microsoft.com/office/drawing/2014/main" id="{64EF215C-DBAE-4A20-AE33-8903F6F08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860" y="8123"/>
            <a:ext cx="5017202" cy="33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15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69E18-AC02-4C36-A468-5F0A0961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1D264-FB1E-4021-BF6E-05100AD66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14" y="2503484"/>
            <a:ext cx="3890962" cy="438533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78CD8D7-7EC7-4B59-8E47-B2502AF68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58" y="1982418"/>
            <a:ext cx="3746878" cy="48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FCC762-807E-4576-B7EA-6B7DBE14F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5" y="2988628"/>
            <a:ext cx="4591530" cy="3397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16210B-8F47-4572-A0DB-3FB7B2D89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596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B81AC0-7331-4173-8AC9-9E3C30822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099" y="31820"/>
            <a:ext cx="4062411" cy="603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7B9FCA-56DB-404A-8D38-2B58C102B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133" y="-6258"/>
            <a:ext cx="4062411" cy="603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6E9F1-F687-4B8C-9A45-3511FA34E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726" y="31820"/>
            <a:ext cx="4062411" cy="6039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C92F58-7CC3-48BF-8029-D61B4CBA1516}"/>
              </a:ext>
            </a:extLst>
          </p:cNvPr>
          <p:cNvSpPr txBox="1"/>
          <p:nvPr/>
        </p:nvSpPr>
        <p:spPr>
          <a:xfrm>
            <a:off x="1543050" y="114300"/>
            <a:ext cx="932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INTERPLANETARY TRAJECTORIES FOR A PILOTED MARS MISSION </a:t>
            </a:r>
          </a:p>
        </p:txBody>
      </p:sp>
    </p:spTree>
    <p:extLst>
      <p:ext uri="{BB962C8B-B14F-4D97-AF65-F5344CB8AC3E}">
        <p14:creationId xmlns:p14="http://schemas.microsoft.com/office/powerpoint/2010/main" val="2780462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8">
            <a:extLst>
              <a:ext uri="{FF2B5EF4-FFF2-40B4-BE49-F238E27FC236}">
                <a16:creationId xmlns:a16="http://schemas.microsoft.com/office/drawing/2014/main" id="{1530DCFF-08F5-434A-A0D5-F3E89407A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24011A3A-9884-40BF-94F6-0625A0ADD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3" name="Oval 202">
            <a:extLst>
              <a:ext uri="{FF2B5EF4-FFF2-40B4-BE49-F238E27FC236}">
                <a16:creationId xmlns:a16="http://schemas.microsoft.com/office/drawing/2014/main" id="{D6573690-978D-48A4-8645-0E01F8211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D4B84446-184D-45CE-9532-48179EAE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C9229660-8639-44E7-B486-7436516E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9" name="Rectangle 208">
            <a:extLst>
              <a:ext uri="{FF2B5EF4-FFF2-40B4-BE49-F238E27FC236}">
                <a16:creationId xmlns:a16="http://schemas.microsoft.com/office/drawing/2014/main" id="{858084FA-40DB-44FC-94DA-93AA71CD6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E4E372-CFF2-47A3-A920-18E06B888573}"/>
              </a:ext>
            </a:extLst>
          </p:cNvPr>
          <p:cNvSpPr txBox="1"/>
          <p:nvPr/>
        </p:nvSpPr>
        <p:spPr>
          <a:xfrm>
            <a:off x="8201839" y="1447800"/>
            <a:ext cx="3342459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SPACE VEHICLES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KIRTLAND AFB</a:t>
            </a:r>
          </a:p>
        </p:txBody>
      </p:sp>
      <p:pic>
        <p:nvPicPr>
          <p:cNvPr id="9218" name="Picture 2" descr="Image result for deployable optical telescope afrl image">
            <a:extLst>
              <a:ext uri="{FF2B5EF4-FFF2-40B4-BE49-F238E27FC236}">
                <a16:creationId xmlns:a16="http://schemas.microsoft.com/office/drawing/2014/main" id="{FCD68C5C-8153-4B63-9F72-861C00713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r="2" b="2"/>
          <a:stretch/>
        </p:blipFill>
        <p:spPr bwMode="auto">
          <a:xfrm>
            <a:off x="607848" y="609600"/>
            <a:ext cx="3397707" cy="27439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afrl roll out solar array image">
            <a:hlinkClick r:id="rId8"/>
            <a:extLst>
              <a:ext uri="{FF2B5EF4-FFF2-40B4-BE49-F238E27FC236}">
                <a16:creationId xmlns:a16="http://schemas.microsoft.com/office/drawing/2014/main" id="{B32DE91C-7551-462A-9A59-D3AB217BC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652"/>
          <a:stretch/>
        </p:blipFill>
        <p:spPr bwMode="auto">
          <a:xfrm>
            <a:off x="4156431" y="609601"/>
            <a:ext cx="3397707" cy="27439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F773C-E860-4BE9-9A48-6BFC1D5A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24520853-C384-4919-8F9A-9CB57A0B2B64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374A132-92A7-485F-A483-A62B76636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035"/>
          <a:stretch/>
        </p:blipFill>
        <p:spPr bwMode="auto">
          <a:xfrm>
            <a:off x="607848" y="3504436"/>
            <a:ext cx="3397707" cy="27439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EEEEBF-490F-4B9D-9925-365675373C1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561" b="2"/>
          <a:stretch/>
        </p:blipFill>
        <p:spPr>
          <a:xfrm>
            <a:off x="4156431" y="3504436"/>
            <a:ext cx="3397707" cy="274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545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, floor, child&#10;&#10;Description automatically generated">
            <a:extLst>
              <a:ext uri="{FF2B5EF4-FFF2-40B4-BE49-F238E27FC236}">
                <a16:creationId xmlns:a16="http://schemas.microsoft.com/office/drawing/2014/main" id="{34A02719-CDB9-479C-ADBF-C73131F0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96" y="2291372"/>
            <a:ext cx="4776808" cy="3206352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D508EA9-CCE1-4449-ADB6-C03B5ABF2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2355532"/>
            <a:ext cx="4605250" cy="3453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94485-C7AB-4077-9803-38CB51DEA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8820"/>
            <a:ext cx="12192000" cy="1446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68A64-0B44-4CFE-9C20-9769F2BE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20853-C384-4919-8F9A-9CB57A0B2B6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96BFD46-F025-470A-A3A1-01F108227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6" y="2470120"/>
            <a:ext cx="4067695" cy="3050771"/>
          </a:xfrm>
          <a:prstGeom prst="rect">
            <a:avLst/>
          </a:prstGeom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07575D1C-197E-4D45-AE69-F0766947C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95" y="0"/>
            <a:ext cx="5789218" cy="2439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57E57D-C826-456B-876C-EB7DD23FF9B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68" y="5815530"/>
            <a:ext cx="7254469" cy="82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57AC1AD-2961-4AC0-8E06-6F68738DE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6" y="0"/>
            <a:ext cx="3771992" cy="237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7772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544</Words>
  <Application>Microsoft Office PowerPoint</Application>
  <PresentationFormat>Widescreen</PresentationFormat>
  <Paragraphs>57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Georgia</vt:lpstr>
      <vt:lpstr>Verdana</vt:lpstr>
      <vt:lpstr>Wingdings 3</vt:lpstr>
      <vt:lpstr>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Lynnane George</dc:creator>
  <cp:lastModifiedBy>Lynnane George</cp:lastModifiedBy>
  <cp:revision>1</cp:revision>
  <dcterms:created xsi:type="dcterms:W3CDTF">2020-12-25T23:35:39Z</dcterms:created>
  <dcterms:modified xsi:type="dcterms:W3CDTF">2020-12-26T21:25:24Z</dcterms:modified>
</cp:coreProperties>
</file>