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70"/>
  </p:notesMasterIdLst>
  <p:sldIdLst>
    <p:sldId id="296" r:id="rId2"/>
    <p:sldId id="297" r:id="rId3"/>
    <p:sldId id="298" r:id="rId4"/>
    <p:sldId id="368" r:id="rId5"/>
    <p:sldId id="292" r:id="rId6"/>
    <p:sldId id="256" r:id="rId7"/>
    <p:sldId id="332" r:id="rId8"/>
    <p:sldId id="258" r:id="rId9"/>
    <p:sldId id="334" r:id="rId10"/>
    <p:sldId id="264" r:id="rId11"/>
    <p:sldId id="335" r:id="rId12"/>
    <p:sldId id="261" r:id="rId13"/>
    <p:sldId id="336" r:id="rId14"/>
    <p:sldId id="257" r:id="rId15"/>
    <p:sldId id="337" r:id="rId16"/>
    <p:sldId id="260" r:id="rId17"/>
    <p:sldId id="338" r:id="rId18"/>
    <p:sldId id="417" r:id="rId19"/>
    <p:sldId id="339" r:id="rId20"/>
    <p:sldId id="458" r:id="rId21"/>
    <p:sldId id="340" r:id="rId22"/>
    <p:sldId id="415" r:id="rId23"/>
    <p:sldId id="508" r:id="rId24"/>
    <p:sldId id="466" r:id="rId25"/>
    <p:sldId id="467" r:id="rId26"/>
    <p:sldId id="420" r:id="rId27"/>
    <p:sldId id="412" r:id="rId28"/>
    <p:sldId id="421" r:id="rId29"/>
    <p:sldId id="344" r:id="rId30"/>
    <p:sldId id="423" r:id="rId31"/>
    <p:sldId id="465" r:id="rId32"/>
    <p:sldId id="425" r:id="rId33"/>
    <p:sldId id="432" r:id="rId34"/>
    <p:sldId id="426" r:id="rId35"/>
    <p:sldId id="347" r:id="rId36"/>
    <p:sldId id="291" r:id="rId37"/>
    <p:sldId id="433" r:id="rId38"/>
    <p:sldId id="429" r:id="rId39"/>
    <p:sldId id="348" r:id="rId40"/>
    <p:sldId id="462" r:id="rId41"/>
    <p:sldId id="463" r:id="rId42"/>
    <p:sldId id="430" r:id="rId43"/>
    <p:sldId id="349" r:id="rId44"/>
    <p:sldId id="427" r:id="rId45"/>
    <p:sldId id="437" r:id="rId46"/>
    <p:sldId id="272" r:id="rId47"/>
    <p:sldId id="461" r:id="rId48"/>
    <p:sldId id="455" r:id="rId49"/>
    <p:sldId id="470" r:id="rId50"/>
    <p:sldId id="472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4" r:id="rId59"/>
    <p:sldId id="487" r:id="rId60"/>
    <p:sldId id="488" r:id="rId61"/>
    <p:sldId id="497" r:id="rId62"/>
    <p:sldId id="498" r:id="rId63"/>
    <p:sldId id="501" r:id="rId64"/>
    <p:sldId id="502" r:id="rId65"/>
    <p:sldId id="400" r:id="rId66"/>
    <p:sldId id="367" r:id="rId67"/>
    <p:sldId id="330" r:id="rId68"/>
    <p:sldId id="33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thacker" initials="SR" lastIdx="1" clrIdx="0">
    <p:extLst>
      <p:ext uri="{19B8F6BF-5375-455C-9EA6-DF929625EA0E}">
        <p15:presenceInfo xmlns:p15="http://schemas.microsoft.com/office/powerpoint/2012/main" userId="S::rothacks@mash.wou.edu::1c3c0f48-3510-4c3e-9b81-c5c039eac2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58"/>
    <a:srgbClr val="1C1C1C"/>
    <a:srgbClr val="CC9900"/>
    <a:srgbClr val="66CCFF"/>
    <a:srgbClr val="FF990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90896" autoAdjust="0"/>
  </p:normalViewPr>
  <p:slideViewPr>
    <p:cSldViewPr>
      <p:cViewPr varScale="1">
        <p:scale>
          <a:sx n="61" d="100"/>
          <a:sy n="61" d="100"/>
        </p:scale>
        <p:origin x="114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12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4A6E4C-03F5-4CA0-9432-96E4D1D06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0BF3843-E513-484E-970F-A5AD7AF94372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FDE51BC-9A0E-45DB-A4FF-8DFA83DB3173}" type="slidenum">
              <a:rPr lang="en-US" sz="1200" smtClean="0"/>
              <a:pPr/>
              <a:t>30</a:t>
            </a:fld>
            <a:endParaRPr lang="en-US" sz="1200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– potential serious problem or safety issue- should be taken to a mechanic as soon as possible</a:t>
            </a:r>
          </a:p>
          <a:p>
            <a:r>
              <a:rPr lang="en-US" dirty="0"/>
              <a:t>Green /Blue - information</a:t>
            </a:r>
          </a:p>
          <a:p>
            <a:r>
              <a:rPr lang="en-US" dirty="0"/>
              <a:t>Yellow or Orange – needs to be serviced or repaired soon (usually an advisory- important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D716-04A0-0746-8496-8A865F08B27F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409-24AC-2A41-805F-169049B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3590B-CAD5-2447-99D1-FC9AB866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6D1D-EBBF-BC49-B601-35E28639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202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BD9-5BC0-9D4B-8EBA-5470677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4AF-8FE6-8D46-8B46-28302A5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0A258-A7C9-414F-BE5E-9100359F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561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AFFA-D374-1044-A228-4B5D16D5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29F2-FFDC-EE45-82D3-FC9F783E1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76D1-E096-F646-931E-34ACF3C4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C9D-F948-9140-A579-DA37CBA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A6B4-733F-014B-A4D4-EB096F45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05B9-42CA-9A4F-A64D-7889BA79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FE4DB-D25E-8B4E-AD0F-6EB0B349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021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36F-A5BD-1A48-AEA1-B565256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66776"/>
            <a:ext cx="7886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C56-F954-624C-8B30-75140C7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1DA1-385D-1340-B4E3-B21FE9EA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4F5F-5960-784C-B0A9-A9F2BA20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645D0-C4F4-C246-88FC-9F50EE5D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EBE4-F25E-FB49-A696-F162A5FB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895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6042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98" y="871760"/>
            <a:ext cx="7886700" cy="368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FC2D37-18F6-9441-A812-A3AA6F4E60EB}"/>
              </a:ext>
            </a:extLst>
          </p:cNvPr>
          <p:cNvSpPr txBox="1">
            <a:spLocks/>
          </p:cNvSpPr>
          <p:nvPr/>
        </p:nvSpPr>
        <p:spPr>
          <a:xfrm>
            <a:off x="555498" y="1240060"/>
            <a:ext cx="7886700" cy="4658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94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24057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ACC4C-196E-BC4C-B3C3-4EE07E2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98" y="871760"/>
            <a:ext cx="7886700" cy="81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BCBF-7217-124E-858F-0B6055D3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498" y="1962913"/>
            <a:ext cx="7886700" cy="43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A1AAA-E716-48EA-8698-5A14BE79F8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jp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sz="72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Instruments, Gauges and Symbols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3ECD5-E131-4277-A1FA-E8859D0F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4903407" cy="479996"/>
          </a:xfrm>
          <a:prstGeom prst="rect">
            <a:avLst/>
          </a:prstGeom>
        </p:spPr>
      </p:pic>
    </p:spTree>
  </p:cSld>
  <p:clrMapOvr>
    <a:masterClrMapping/>
  </p:clrMapOvr>
  <p:transition spd="slow"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265666" y="5231479"/>
            <a:ext cx="612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5A3B4-D035-4610-A277-C8715977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90600"/>
            <a:ext cx="3810330" cy="38103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24A101-6DB9-6B43-8449-B1090FC5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08" y="2118525"/>
            <a:ext cx="1665513" cy="1554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4…</a:t>
            </a:r>
          </a:p>
        </p:txBody>
      </p:sp>
    </p:spTree>
  </p:cSld>
  <p:clrMapOvr>
    <a:masterClrMapping/>
  </p:clrMapOvr>
  <p:transition spd="slow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238625" y="5135156"/>
            <a:ext cx="666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B8C1A-B6B3-4E51-A2A5-EFF474EE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DB626-9920-BA45-A419-C9AE2B26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64" y="2133765"/>
            <a:ext cx="2025022" cy="18288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952500" y="13716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5…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191000" y="5105400"/>
            <a:ext cx="569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37601-C7AB-426F-A6E1-0896FBBF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892175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30679-94CE-0A4D-9D3F-A81AE354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80" y="2514600"/>
            <a:ext cx="1920240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52500" y="12954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6…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14800" y="5181600"/>
            <a:ext cx="113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8DB9E-A39E-E84E-BA82-10B059CE8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6" r="19941"/>
          <a:stretch/>
        </p:blipFill>
        <p:spPr>
          <a:xfrm>
            <a:off x="3608469" y="1828800"/>
            <a:ext cx="192705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7…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43400" y="50292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093499-2703-C54A-9ED4-957A460D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670" y="1905000"/>
            <a:ext cx="1908660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8…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1534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Each will appear for 1.0 second…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6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5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 advTm="5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19600" y="51816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7F40A-D2E8-6045-9B59-19188E34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52" y="2057400"/>
            <a:ext cx="19372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6597"/>
      </p:ext>
    </p:extLst>
  </p:cSld>
  <p:clrMapOvr>
    <a:masterClrMapping/>
  </p:clrMapOvr>
  <p:transition spd="med" advTm="2000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952500" y="12954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9…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67200" y="50837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32AAB-81C2-47F4-B411-EBFDFC29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990491"/>
            <a:ext cx="3810330" cy="3810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C5A39-B316-294A-905A-539AC5EBB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638" y="1981256"/>
            <a:ext cx="2009324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10… </a:t>
            </a:r>
          </a:p>
        </p:txBody>
      </p:sp>
    </p:spTree>
    <p:extLst>
      <p:ext uri="{BB962C8B-B14F-4D97-AF65-F5344CB8AC3E}">
        <p14:creationId xmlns:p14="http://schemas.microsoft.com/office/powerpoint/2010/main" val="2316481704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4076699" y="48006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05882-F91B-BD48-B49B-B2C7A803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02" y="1905000"/>
            <a:ext cx="21961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58287"/>
      </p:ext>
    </p:extLst>
  </p:cSld>
  <p:clrMapOvr>
    <a:masterClrMapping/>
  </p:clrMapOvr>
  <p:transition spd="med" advTm="2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#11…</a:t>
            </a:r>
          </a:p>
        </p:txBody>
      </p:sp>
    </p:spTree>
    <p:extLst>
      <p:ext uri="{BB962C8B-B14F-4D97-AF65-F5344CB8AC3E}">
        <p14:creationId xmlns:p14="http://schemas.microsoft.com/office/powerpoint/2010/main" val="1335849293"/>
      </p:ext>
    </p:extLst>
  </p:cSld>
  <p:clrMapOvr>
    <a:masterClrMapping/>
  </p:clrMapOvr>
  <p:transition spd="med" advTm="10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7"/>
          <p:cNvSpPr>
            <a:spLocks noChangeArrowheads="1"/>
          </p:cNvSpPr>
          <p:nvPr/>
        </p:nvSpPr>
        <p:spPr bwMode="auto">
          <a:xfrm>
            <a:off x="4267199" y="5039140"/>
            <a:ext cx="86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46F01-9244-452E-9A7D-7A382FC8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9144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C6747-FD89-4502-AD77-B410852C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16420">
            <a:off x="3467100" y="3828885"/>
            <a:ext cx="2057400" cy="43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D3666-1ACD-E14E-9ACC-AA2E26B8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996" y="1905165"/>
            <a:ext cx="1734357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#12…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162271" y="5083809"/>
            <a:ext cx="819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AC930-9518-4CBA-A3F0-679EA616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9906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09113-4201-B04D-A0D8-79ED3537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72" y="1981365"/>
            <a:ext cx="1740455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952500" y="10668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#13…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You will then have ten (10) seconds to write down its meaning on your paper.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600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194332" y="489244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51540-9E08-4B51-B3BE-E98FE4E1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35" y="914400"/>
            <a:ext cx="3810330" cy="3810330"/>
          </a:xfrm>
          <a:prstGeom prst="rect">
            <a:avLst/>
          </a:prstGeom>
        </p:spPr>
      </p:pic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C02020E-06B6-FC40-B6C0-69BD09103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69" y="1905165"/>
            <a:ext cx="1774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#14…</a:t>
            </a:r>
          </a:p>
        </p:txBody>
      </p:sp>
    </p:spTree>
    <p:extLst>
      <p:ext uri="{BB962C8B-B14F-4D97-AF65-F5344CB8AC3E}">
        <p14:creationId xmlns:p14="http://schemas.microsoft.com/office/powerpoint/2010/main" val="2521194921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149725" y="5160009"/>
            <a:ext cx="84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D2157-3E14-491D-AE41-326860E08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0668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7988D-2F65-0147-90A5-DE1367CB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38" y="2057564"/>
            <a:ext cx="2099219" cy="2057235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52500" y="12954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#15…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230438" y="518160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1D786-07DD-4541-8335-FA0131C6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569" y="1981200"/>
            <a:ext cx="1761075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#16…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4114800" y="494236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C3CAA-8CAF-4028-97AE-826DEBC7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9906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28F1FC-1F92-FF4F-B211-16ED092F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72" y="1981364"/>
            <a:ext cx="1949428" cy="2019603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#17…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256088" y="531177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CACF8-F2E0-4EFE-B3A4-685948BC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0668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B30CD-8780-4D4E-809D-E3598C47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0816" y="2057565"/>
            <a:ext cx="2174581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#18…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7"/>
          <p:cNvSpPr txBox="1">
            <a:spLocks noChangeArrowheads="1"/>
          </p:cNvSpPr>
          <p:nvPr/>
        </p:nvSpPr>
        <p:spPr bwMode="auto">
          <a:xfrm>
            <a:off x="228600" y="2362200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Ready?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0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194332" y="517540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CACF8-F2E0-4EFE-B3A4-685948BC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0668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E3237-25F6-7D49-B8F0-1F2E8BB6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6" r="11510" b="12735"/>
          <a:stretch/>
        </p:blipFill>
        <p:spPr>
          <a:xfrm>
            <a:off x="3530538" y="2286165"/>
            <a:ext cx="2155137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358908"/>
      </p:ext>
    </p:extLst>
  </p:cSld>
  <p:clrMapOvr>
    <a:masterClrMapping/>
  </p:clrMapOvr>
  <p:transition spd="med" advTm="4000">
    <p:cover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#19…</a:t>
            </a:r>
          </a:p>
        </p:txBody>
      </p:sp>
    </p:spTree>
    <p:extLst>
      <p:ext uri="{BB962C8B-B14F-4D97-AF65-F5344CB8AC3E}">
        <p14:creationId xmlns:p14="http://schemas.microsoft.com/office/powerpoint/2010/main" val="1093355593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194331" y="502920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7C678-AEE3-5847-9DB2-36F5ED60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128" y="1981200"/>
            <a:ext cx="1951743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#20…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4111624" y="4953000"/>
            <a:ext cx="92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D72CD-217A-5C47-827D-05CBD251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38" y="2133600"/>
            <a:ext cx="1560523" cy="1645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">
    <p:cover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#21…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4194331" y="502920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1DF74-8C93-47D0-A862-16D4503C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8382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55741-C7B5-3240-AED1-3E41ABB9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62" y="2133600"/>
            <a:ext cx="2025875" cy="1828800"/>
          </a:xfrm>
          <a:prstGeom prst="rect">
            <a:avLst/>
          </a:prstGeom>
        </p:spPr>
      </p:pic>
    </p:spTree>
  </p:cSld>
  <p:clrMapOvr>
    <a:masterClrMapping/>
  </p:clrMapOvr>
  <p:transition spd="med" advTm="2000">
    <p:cover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#22…</a:t>
            </a:r>
          </a:p>
        </p:txBody>
      </p:sp>
    </p:spTree>
    <p:extLst>
      <p:ext uri="{BB962C8B-B14F-4D97-AF65-F5344CB8AC3E}">
        <p14:creationId xmlns:p14="http://schemas.microsoft.com/office/powerpoint/2010/main" val="2512661631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70532" y="509259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7E2A8-91F1-8645-A4F1-998FC6970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592" y="2209800"/>
            <a:ext cx="1962815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625313"/>
      </p:ext>
    </p:extLst>
  </p:cSld>
  <p:clrMapOvr>
    <a:masterClrMapping/>
  </p:clrMapOvr>
  <p:transition spd="med" advTm="2000"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2954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#23…</a:t>
            </a:r>
          </a:p>
        </p:txBody>
      </p:sp>
    </p:spTree>
    <p:extLst>
      <p:ext uri="{BB962C8B-B14F-4D97-AF65-F5344CB8AC3E}">
        <p14:creationId xmlns:p14="http://schemas.microsoft.com/office/powerpoint/2010/main" val="2604822723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739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1…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70531" y="524466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9A7B6-E690-5442-9963-20576E0592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61" r="16761"/>
          <a:stretch/>
        </p:blipFill>
        <p:spPr>
          <a:xfrm>
            <a:off x="3602689" y="2236076"/>
            <a:ext cx="2091021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4026109"/>
      </p:ext>
    </p:extLst>
  </p:cSld>
  <p:clrMapOvr>
    <a:masterClrMapping/>
  </p:clrMapOvr>
  <p:transition spd="med" advTm="2000">
    <p:cover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2954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#24…</a:t>
            </a:r>
          </a:p>
        </p:txBody>
      </p:sp>
    </p:spTree>
    <p:extLst>
      <p:ext uri="{BB962C8B-B14F-4D97-AF65-F5344CB8AC3E}">
        <p14:creationId xmlns:p14="http://schemas.microsoft.com/office/powerpoint/2010/main" val="1398957775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70532" y="495333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24034-27DA-6E48-A92B-D5C38C49B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0" r="14855"/>
          <a:stretch/>
        </p:blipFill>
        <p:spPr>
          <a:xfrm>
            <a:off x="3489159" y="2133765"/>
            <a:ext cx="2237896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5985483"/>
      </p:ext>
    </p:extLst>
  </p:cSld>
  <p:clrMapOvr>
    <a:masterClrMapping/>
  </p:clrMapOvr>
  <p:transition spd="med" advTm="2000">
    <p:cover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0668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#25…</a:t>
            </a:r>
          </a:p>
        </p:txBody>
      </p:sp>
    </p:spTree>
    <p:extLst>
      <p:ext uri="{BB962C8B-B14F-4D97-AF65-F5344CB8AC3E}">
        <p14:creationId xmlns:p14="http://schemas.microsoft.com/office/powerpoint/2010/main" val="2013233943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194332" y="521017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22F58-9695-AD4D-850E-00859EA04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57" y="2209800"/>
            <a:ext cx="21859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1422"/>
      </p:ext>
    </p:extLst>
  </p:cSld>
  <p:clrMapOvr>
    <a:masterClrMapping/>
  </p:clrMapOvr>
  <p:transition spd="med" advTm="2000">
    <p:cover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#26…</a:t>
            </a:r>
          </a:p>
        </p:txBody>
      </p:sp>
    </p:spTree>
    <p:extLst>
      <p:ext uri="{BB962C8B-B14F-4D97-AF65-F5344CB8AC3E}">
        <p14:creationId xmlns:p14="http://schemas.microsoft.com/office/powerpoint/2010/main" val="1155101916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70532" y="526790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FC91C-ECA1-8849-AD81-10A70E023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729" y="2209800"/>
            <a:ext cx="173694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3732620"/>
      </p:ext>
    </p:extLst>
  </p:cSld>
  <p:clrMapOvr>
    <a:masterClrMapping/>
  </p:clrMapOvr>
  <p:transition spd="med" advTm="2000">
    <p:cover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0668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#27…</a:t>
            </a:r>
          </a:p>
        </p:txBody>
      </p:sp>
    </p:spTree>
    <p:extLst>
      <p:ext uri="{BB962C8B-B14F-4D97-AF65-F5344CB8AC3E}">
        <p14:creationId xmlns:p14="http://schemas.microsoft.com/office/powerpoint/2010/main" val="2028359475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194332" y="520491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67890-997F-B143-87CE-5547F8F36D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59" r="11665"/>
          <a:stretch/>
        </p:blipFill>
        <p:spPr>
          <a:xfrm>
            <a:off x="3524099" y="2215055"/>
            <a:ext cx="224820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9217149"/>
      </p:ext>
    </p:extLst>
  </p:cSld>
  <p:clrMapOvr>
    <a:masterClrMapping/>
  </p:clrMapOvr>
  <p:transition spd="med" advTm="2000">
    <p:cover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#28…</a:t>
            </a:r>
          </a:p>
        </p:txBody>
      </p:sp>
    </p:spTree>
    <p:extLst>
      <p:ext uri="{BB962C8B-B14F-4D97-AF65-F5344CB8AC3E}">
        <p14:creationId xmlns:p14="http://schemas.microsoft.com/office/powerpoint/2010/main" val="294598188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267200" y="5205358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7CBC0-50F1-44D3-81DB-FDCFFB7A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34" y="898525"/>
            <a:ext cx="3810330" cy="3810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6A373-EFA9-1843-9D66-BE95A405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859" y="1889290"/>
            <a:ext cx="2006279" cy="18288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70532" y="5312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BE6F6-9691-894A-BB63-D4DCEE6B3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5466" y="2209800"/>
            <a:ext cx="172528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6496706"/>
      </p:ext>
    </p:extLst>
  </p:cSld>
  <p:clrMapOvr>
    <a:masterClrMapping/>
  </p:clrMapOvr>
  <p:transition spd="med" advTm="2000">
    <p:cover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2192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#29…</a:t>
            </a:r>
          </a:p>
        </p:txBody>
      </p:sp>
    </p:spTree>
    <p:extLst>
      <p:ext uri="{BB962C8B-B14F-4D97-AF65-F5344CB8AC3E}">
        <p14:creationId xmlns:p14="http://schemas.microsoft.com/office/powerpoint/2010/main" val="2123701289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30438" y="5237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383269-0B61-8E41-AABE-8906EE504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6327" y="2389353"/>
            <a:ext cx="174355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156401"/>
      </p:ext>
    </p:extLst>
  </p:cSld>
  <p:clrMapOvr>
    <a:masterClrMapping/>
  </p:clrMapOvr>
  <p:transition spd="med" advTm="2000">
    <p:cover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52500" y="10668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#30…</a:t>
            </a:r>
          </a:p>
        </p:txBody>
      </p:sp>
    </p:spTree>
    <p:extLst>
      <p:ext uri="{BB962C8B-B14F-4D97-AF65-F5344CB8AC3E}">
        <p14:creationId xmlns:p14="http://schemas.microsoft.com/office/powerpoint/2010/main" val="3062816964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19980" y="524048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74F76-AAC8-4BC1-BDD4-5028D7F2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81374"/>
            <a:ext cx="2895600" cy="65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8CB32-E1C9-614C-B777-225522DDD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597" t="-1" r="3171" b="1099"/>
          <a:stretch/>
        </p:blipFill>
        <p:spPr>
          <a:xfrm>
            <a:off x="3463312" y="2393093"/>
            <a:ext cx="2268669" cy="1401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5377812"/>
      </p:ext>
    </p:extLst>
  </p:cSld>
  <p:clrMapOvr>
    <a:masterClrMapping/>
  </p:clrMapOvr>
  <p:transition spd="med" advTm="2000">
    <p:cover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81100"/>
            <a:ext cx="69342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That is all of the Instruments, Gauges and Symbols…</a:t>
            </a:r>
          </a:p>
        </p:txBody>
      </p:sp>
    </p:spTree>
  </p:cSld>
  <p:clrMapOvr>
    <a:masterClrMapping/>
  </p:clrMapOvr>
  <p:transition spd="med"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609600" y="818109"/>
            <a:ext cx="79248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6600" b="1" dirty="0"/>
          </a:p>
          <a:p>
            <a:pPr algn="ctr">
              <a:spcBef>
                <a:spcPct val="50000"/>
              </a:spcBef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ANSWERS….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A2BE0-B7D5-49FE-BA46-5F5BBD2A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7" y="974978"/>
            <a:ext cx="827590" cy="75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23844-8FD2-49BB-A22F-8DA211F44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2" y="2292574"/>
            <a:ext cx="821435" cy="754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596C8-D471-42AD-B851-13284FC81A1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6669" y="3638989"/>
            <a:ext cx="685800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3307A-1568-4C76-9E93-D1C4FDAFF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155" y="2331227"/>
            <a:ext cx="905929" cy="754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81BE2-624B-4C59-BEAB-C5022F003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43" y="4970592"/>
            <a:ext cx="835322" cy="754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4EDE9-B5A6-45B7-ADB8-DD6691DA5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6373" y="1061705"/>
            <a:ext cx="792099" cy="754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46272C-CB67-4225-A7C3-ADDA9C72C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2075" y="4904491"/>
            <a:ext cx="871782" cy="822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7E329-A08F-45DC-923D-BC3C22EC8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960" y="3567463"/>
            <a:ext cx="858897" cy="822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C1FFF8-0954-4AF2-B8C6-193B9C4488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1359" y="1061705"/>
            <a:ext cx="828848" cy="754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0E3302-F3AE-46A2-9D97-459868F91F1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836" r="19941"/>
          <a:stretch/>
        </p:blipFill>
        <p:spPr>
          <a:xfrm>
            <a:off x="3093630" y="2357059"/>
            <a:ext cx="722647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838192-2632-4413-8AD0-C15B0DB723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1776" y="4893641"/>
            <a:ext cx="718684" cy="66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E740B-73D1-4BE3-A928-4E5DA84984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927" y="3671252"/>
            <a:ext cx="650383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62CF95A-54F4-4568-8354-96C650240B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73" y="989880"/>
            <a:ext cx="683029" cy="704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B10CE-ABC8-EC4B-B332-184D44F5DC06}"/>
              </a:ext>
            </a:extLst>
          </p:cNvPr>
          <p:cNvSpPr txBox="1"/>
          <p:nvPr/>
        </p:nvSpPr>
        <p:spPr>
          <a:xfrm>
            <a:off x="1029570" y="2370113"/>
            <a:ext cx="82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535F4-74B9-934C-B612-4CD04C67AD8A}"/>
              </a:ext>
            </a:extLst>
          </p:cNvPr>
          <p:cNvSpPr txBox="1"/>
          <p:nvPr/>
        </p:nvSpPr>
        <p:spPr>
          <a:xfrm>
            <a:off x="1061459" y="2379228"/>
            <a:ext cx="82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B970BB-D32C-9B4E-A833-332BDBE9F4ED}"/>
              </a:ext>
            </a:extLst>
          </p:cNvPr>
          <p:cNvSpPr txBox="1"/>
          <p:nvPr/>
        </p:nvSpPr>
        <p:spPr>
          <a:xfrm>
            <a:off x="406421" y="1778680"/>
            <a:ext cx="148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Lane keep assist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48FE8F-46D2-3544-AEFB-858B783A1FB9}"/>
              </a:ext>
            </a:extLst>
          </p:cNvPr>
          <p:cNvSpPr txBox="1"/>
          <p:nvPr/>
        </p:nvSpPr>
        <p:spPr>
          <a:xfrm>
            <a:off x="143803" y="3111090"/>
            <a:ext cx="229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Forward collision warning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638AF7-824E-3042-8199-3D791ECE555D}"/>
              </a:ext>
            </a:extLst>
          </p:cNvPr>
          <p:cNvSpPr txBox="1"/>
          <p:nvPr/>
        </p:nvSpPr>
        <p:spPr>
          <a:xfrm>
            <a:off x="736156" y="2270593"/>
            <a:ext cx="82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8E5BB-FAC2-A742-8220-72AD46F9207D}"/>
              </a:ext>
            </a:extLst>
          </p:cNvPr>
          <p:cNvSpPr txBox="1"/>
          <p:nvPr/>
        </p:nvSpPr>
        <p:spPr>
          <a:xfrm>
            <a:off x="343329" y="5792311"/>
            <a:ext cx="159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Push button start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AFCAFD-25B5-B24E-9D53-0557AC0A263B}"/>
              </a:ext>
            </a:extLst>
          </p:cNvPr>
          <p:cNvSpPr txBox="1"/>
          <p:nvPr/>
        </p:nvSpPr>
        <p:spPr>
          <a:xfrm>
            <a:off x="2567962" y="1783365"/>
            <a:ext cx="209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Lane departure warning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19A2BE-40C0-F749-9109-E62F4B0142E0}"/>
              </a:ext>
            </a:extLst>
          </p:cNvPr>
          <p:cNvSpPr txBox="1"/>
          <p:nvPr/>
        </p:nvSpPr>
        <p:spPr>
          <a:xfrm>
            <a:off x="2602823" y="3121514"/>
            <a:ext cx="1945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Brake system warning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B32EC-C173-DD4A-B74B-2D5B3F217842}"/>
              </a:ext>
            </a:extLst>
          </p:cNvPr>
          <p:cNvSpPr txBox="1"/>
          <p:nvPr/>
        </p:nvSpPr>
        <p:spPr>
          <a:xfrm>
            <a:off x="2470583" y="4375095"/>
            <a:ext cx="236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Electronic stability control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C873D6-14D9-D847-8699-6D70FC51569A}"/>
              </a:ext>
            </a:extLst>
          </p:cNvPr>
          <p:cNvSpPr txBox="1"/>
          <p:nvPr/>
        </p:nvSpPr>
        <p:spPr>
          <a:xfrm>
            <a:off x="2865980" y="5819531"/>
            <a:ext cx="141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Traction control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B2F289-21BF-D34B-B7C2-7A719C9EDC93}"/>
              </a:ext>
            </a:extLst>
          </p:cNvPr>
          <p:cNvSpPr txBox="1"/>
          <p:nvPr/>
        </p:nvSpPr>
        <p:spPr>
          <a:xfrm>
            <a:off x="4920785" y="1785338"/>
            <a:ext cx="1987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Temperature warning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413230-57FC-D543-9174-2FD0BD02A33A}"/>
              </a:ext>
            </a:extLst>
          </p:cNvPr>
          <p:cNvSpPr txBox="1"/>
          <p:nvPr/>
        </p:nvSpPr>
        <p:spPr>
          <a:xfrm>
            <a:off x="4818221" y="3121223"/>
            <a:ext cx="2066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Adaptive cruise control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9B4155-80F0-B64C-98A5-F984E0F79545}"/>
              </a:ext>
            </a:extLst>
          </p:cNvPr>
          <p:cNvSpPr txBox="1"/>
          <p:nvPr/>
        </p:nvSpPr>
        <p:spPr>
          <a:xfrm>
            <a:off x="4920785" y="4357052"/>
            <a:ext cx="2040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Daytime running lights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561495-ADB0-904E-B106-8E0E77C801EF}"/>
              </a:ext>
            </a:extLst>
          </p:cNvPr>
          <p:cNvSpPr txBox="1"/>
          <p:nvPr/>
        </p:nvSpPr>
        <p:spPr>
          <a:xfrm>
            <a:off x="4897196" y="5796295"/>
            <a:ext cx="1987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Windshield washer fluid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3F24D-ACAA-F443-8BD6-6F3D80E865EA}"/>
              </a:ext>
            </a:extLst>
          </p:cNvPr>
          <p:cNvSpPr txBox="1"/>
          <p:nvPr/>
        </p:nvSpPr>
        <p:spPr>
          <a:xfrm>
            <a:off x="7243959" y="1779252"/>
            <a:ext cx="190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Safety belt warning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48FE8F-46D2-3544-AEFB-858B783A1FB9}"/>
              </a:ext>
            </a:extLst>
          </p:cNvPr>
          <p:cNvSpPr txBox="1"/>
          <p:nvPr/>
        </p:nvSpPr>
        <p:spPr>
          <a:xfrm>
            <a:off x="143803" y="4413899"/>
            <a:ext cx="173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Defrost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C748B-041E-0F3E-5CBE-7A3101EC81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96200" y="2270593"/>
            <a:ext cx="769776" cy="754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D67FDB-02D6-129A-AA77-7B5B5D1DCC44}"/>
              </a:ext>
            </a:extLst>
          </p:cNvPr>
          <p:cNvSpPr txBox="1"/>
          <p:nvPr/>
        </p:nvSpPr>
        <p:spPr>
          <a:xfrm>
            <a:off x="7529146" y="3113178"/>
            <a:ext cx="132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Brake assist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0AF25B-5FD7-834D-33AF-5EA1E5A875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0889" y="3595172"/>
            <a:ext cx="726442" cy="7543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6A7D973-FB52-2C12-93F4-1534BB019DC0}"/>
              </a:ext>
            </a:extLst>
          </p:cNvPr>
          <p:cNvSpPr txBox="1"/>
          <p:nvPr/>
        </p:nvSpPr>
        <p:spPr>
          <a:xfrm>
            <a:off x="7376824" y="4369880"/>
            <a:ext cx="155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Drowsiness alert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161A3BF-6351-7A54-AD90-ECDE2A93D4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200" y="4800537"/>
            <a:ext cx="820012" cy="8495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B7B5ED8-DE56-AF53-3B59-DBA35766CC1C}"/>
              </a:ext>
            </a:extLst>
          </p:cNvPr>
          <p:cNvSpPr txBox="1"/>
          <p:nvPr/>
        </p:nvSpPr>
        <p:spPr>
          <a:xfrm>
            <a:off x="7414593" y="5792312"/>
            <a:ext cx="155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Bicycle detection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115E90-7D2B-2336-5AAC-6E14E552E618}"/>
              </a:ext>
            </a:extLst>
          </p:cNvPr>
          <p:cNvSpPr txBox="1"/>
          <p:nvPr/>
        </p:nvSpPr>
        <p:spPr>
          <a:xfrm>
            <a:off x="176261" y="1026319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D9A55E-0AAA-1692-D434-7F405BF1622D}"/>
              </a:ext>
            </a:extLst>
          </p:cNvPr>
          <p:cNvSpPr txBox="1"/>
          <p:nvPr/>
        </p:nvSpPr>
        <p:spPr>
          <a:xfrm>
            <a:off x="176261" y="2214641"/>
            <a:ext cx="47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7E1859-57B2-8B5F-E608-EA2ECEBA95B4}"/>
              </a:ext>
            </a:extLst>
          </p:cNvPr>
          <p:cNvSpPr txBox="1"/>
          <p:nvPr/>
        </p:nvSpPr>
        <p:spPr>
          <a:xfrm>
            <a:off x="176261" y="3609611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31376B-196B-9216-CF55-0FD5302ABC0F}"/>
              </a:ext>
            </a:extLst>
          </p:cNvPr>
          <p:cNvSpPr txBox="1"/>
          <p:nvPr/>
        </p:nvSpPr>
        <p:spPr>
          <a:xfrm>
            <a:off x="140118" y="4946639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C513F9-CF93-C41E-7E58-3A11060395E5}"/>
              </a:ext>
            </a:extLst>
          </p:cNvPr>
          <p:cNvSpPr txBox="1"/>
          <p:nvPr/>
        </p:nvSpPr>
        <p:spPr>
          <a:xfrm>
            <a:off x="2374796" y="1014204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2CBA9A-8237-6682-5D2E-7E20CED047F5}"/>
              </a:ext>
            </a:extLst>
          </p:cNvPr>
          <p:cNvSpPr txBox="1"/>
          <p:nvPr/>
        </p:nvSpPr>
        <p:spPr>
          <a:xfrm>
            <a:off x="2374796" y="2200926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0DF812-7A08-FA28-278A-2B2B1D6797C8}"/>
              </a:ext>
            </a:extLst>
          </p:cNvPr>
          <p:cNvSpPr txBox="1"/>
          <p:nvPr/>
        </p:nvSpPr>
        <p:spPr>
          <a:xfrm>
            <a:off x="2374796" y="3516353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8627F2-AFB3-0F4F-8033-AFA7841B1741}"/>
              </a:ext>
            </a:extLst>
          </p:cNvPr>
          <p:cNvSpPr txBox="1"/>
          <p:nvPr/>
        </p:nvSpPr>
        <p:spPr>
          <a:xfrm>
            <a:off x="2379270" y="4926412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7ED43B-1B12-3BBD-434A-38E3DF72587B}"/>
              </a:ext>
            </a:extLst>
          </p:cNvPr>
          <p:cNvSpPr txBox="1"/>
          <p:nvPr/>
        </p:nvSpPr>
        <p:spPr>
          <a:xfrm>
            <a:off x="4794310" y="1014204"/>
            <a:ext cx="40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C9A5F1-2156-8D30-38DA-81BBE278ECC9}"/>
              </a:ext>
            </a:extLst>
          </p:cNvPr>
          <p:cNvSpPr txBox="1"/>
          <p:nvPr/>
        </p:nvSpPr>
        <p:spPr>
          <a:xfrm>
            <a:off x="4717574" y="2169472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A31CE-03E6-8257-6D23-7694B5DCE1AE}"/>
              </a:ext>
            </a:extLst>
          </p:cNvPr>
          <p:cNvSpPr txBox="1"/>
          <p:nvPr/>
        </p:nvSpPr>
        <p:spPr>
          <a:xfrm>
            <a:off x="4747110" y="3538248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AAEBEF-6F82-0A8D-2232-1168E6264051}"/>
              </a:ext>
            </a:extLst>
          </p:cNvPr>
          <p:cNvSpPr txBox="1"/>
          <p:nvPr/>
        </p:nvSpPr>
        <p:spPr>
          <a:xfrm>
            <a:off x="4717574" y="4942406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D78136-0C85-1C8E-BD7B-3A0D482A8EDC}"/>
              </a:ext>
            </a:extLst>
          </p:cNvPr>
          <p:cNvSpPr txBox="1"/>
          <p:nvPr/>
        </p:nvSpPr>
        <p:spPr>
          <a:xfrm>
            <a:off x="6936914" y="1011923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C776A5-9BF0-1047-F5AC-079942915B4E}"/>
              </a:ext>
            </a:extLst>
          </p:cNvPr>
          <p:cNvSpPr txBox="1"/>
          <p:nvPr/>
        </p:nvSpPr>
        <p:spPr>
          <a:xfrm>
            <a:off x="6993549" y="2214641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FF36DC-C881-84BE-9F88-41A3E6D3E181}"/>
              </a:ext>
            </a:extLst>
          </p:cNvPr>
          <p:cNvSpPr txBox="1"/>
          <p:nvPr/>
        </p:nvSpPr>
        <p:spPr>
          <a:xfrm>
            <a:off x="6939345" y="3486586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2188C7-9EAA-F07E-170A-4DF31EDC66D7}"/>
              </a:ext>
            </a:extLst>
          </p:cNvPr>
          <p:cNvSpPr txBox="1"/>
          <p:nvPr/>
        </p:nvSpPr>
        <p:spPr>
          <a:xfrm>
            <a:off x="6910398" y="4946522"/>
            <a:ext cx="5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16.</a:t>
            </a:r>
          </a:p>
        </p:txBody>
      </p:sp>
    </p:spTree>
    <p:extLst>
      <p:ext uri="{BB962C8B-B14F-4D97-AF65-F5344CB8AC3E}">
        <p14:creationId xmlns:p14="http://schemas.microsoft.com/office/powerpoint/2010/main" val="21074272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0" grpId="0"/>
      <p:bldP spid="26" grpId="0"/>
      <p:bldP spid="27" grpId="0"/>
      <p:bldP spid="28" grpId="0"/>
      <p:bldP spid="29" grpId="0"/>
      <p:bldP spid="31" grpId="0"/>
      <p:bldP spid="33" grpId="0"/>
      <p:bldP spid="34" grpId="0"/>
      <p:bldP spid="35" grpId="0"/>
      <p:bldP spid="36" grpId="0"/>
      <p:bldP spid="38" grpId="0"/>
      <p:bldP spid="3" grpId="0"/>
      <p:bldP spid="40" grpId="0"/>
      <p:bldP spid="4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2EF6-EEA2-401D-B6F1-84D18C97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92" y="993135"/>
            <a:ext cx="8736844" cy="5389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17.	</a:t>
            </a:r>
            <a:r>
              <a:rPr lang="en-US" dirty="0"/>
              <a:t>		     21.</a:t>
            </a:r>
            <a:r>
              <a:rPr lang="en-US" sz="1800" dirty="0"/>
              <a:t>				25.			29.		                                                                                                 						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18.			      22.				26.			 30.                                                                                     				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19.			      23.				27.	                                                                                                     				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20.			      24.				28.		                                                                                                    				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5B6514-B9E2-4934-84A5-F14A3107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6" y="4209170"/>
            <a:ext cx="805095" cy="754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FDF39B-5FEC-47D9-9D43-6C24A93A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897015" cy="7543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68EE4-CF35-46B7-9F2F-E704921C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959" y="1351480"/>
            <a:ext cx="835672" cy="7543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5FF096-4ADD-4D3E-B931-468CBA5BD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56" r="11510" b="12735"/>
          <a:stretch/>
        </p:blipFill>
        <p:spPr>
          <a:xfrm>
            <a:off x="855161" y="2905240"/>
            <a:ext cx="822960" cy="523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F5C554-CB59-4F28-9D95-CDE651461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9" y="5486174"/>
            <a:ext cx="594303" cy="626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050BCE-88E2-024A-AE4C-0363F086EFC5}"/>
              </a:ext>
            </a:extLst>
          </p:cNvPr>
          <p:cNvSpPr txBox="1"/>
          <p:nvPr/>
        </p:nvSpPr>
        <p:spPr>
          <a:xfrm>
            <a:off x="524965" y="2249996"/>
            <a:ext cx="1501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Back-up camera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083B5-86F8-ED4A-811F-70E3E7A56A10}"/>
              </a:ext>
            </a:extLst>
          </p:cNvPr>
          <p:cNvSpPr txBox="1"/>
          <p:nvPr/>
        </p:nvSpPr>
        <p:spPr>
          <a:xfrm>
            <a:off x="726135" y="3600425"/>
            <a:ext cx="115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engine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055F8E-6906-F44A-B289-13180EDE8967}"/>
              </a:ext>
            </a:extLst>
          </p:cNvPr>
          <p:cNvSpPr txBox="1"/>
          <p:nvPr/>
        </p:nvSpPr>
        <p:spPr>
          <a:xfrm>
            <a:off x="524965" y="4945798"/>
            <a:ext cx="186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Rear cross traffic alert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9FF548-8D98-1A48-88AD-258727575701}"/>
              </a:ext>
            </a:extLst>
          </p:cNvPr>
          <p:cNvSpPr txBox="1"/>
          <p:nvPr/>
        </p:nvSpPr>
        <p:spPr>
          <a:xfrm>
            <a:off x="690062" y="6198948"/>
            <a:ext cx="1532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Rear defroster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66BC7-4DDB-4A46-8EE0-3342E4C7227F}"/>
              </a:ext>
            </a:extLst>
          </p:cNvPr>
          <p:cNvSpPr txBox="1"/>
          <p:nvPr/>
        </p:nvSpPr>
        <p:spPr>
          <a:xfrm>
            <a:off x="2807493" y="220464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Blind spot warning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78425-D34F-2FFC-6B31-DA08592EE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763" y="2869404"/>
            <a:ext cx="80966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B03C6B-7F99-74FD-EA85-0F9AC8DB70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61" r="16761"/>
          <a:stretch/>
        </p:blipFill>
        <p:spPr>
          <a:xfrm>
            <a:off x="3272943" y="4168907"/>
            <a:ext cx="754380" cy="659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E00E86E-F321-4C64-A7DA-127D50D15357}"/>
              </a:ext>
            </a:extLst>
          </p:cNvPr>
          <p:cNvSpPr txBox="1"/>
          <p:nvPr/>
        </p:nvSpPr>
        <p:spPr>
          <a:xfrm>
            <a:off x="2877865" y="3623784"/>
            <a:ext cx="16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Anti-lock brakes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A764F4-029E-30F0-CA0B-5FB9A5897F28}"/>
              </a:ext>
            </a:extLst>
          </p:cNvPr>
          <p:cNvSpPr txBox="1"/>
          <p:nvPr/>
        </p:nvSpPr>
        <p:spPr>
          <a:xfrm>
            <a:off x="3304288" y="4896575"/>
            <a:ext cx="1284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Battery</a:t>
            </a:r>
            <a:endParaRPr lang="en-US" sz="16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669923-DEFB-8E9F-9E06-84B333E302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810" r="14855"/>
          <a:stretch/>
        </p:blipFill>
        <p:spPr>
          <a:xfrm>
            <a:off x="3300775" y="5486174"/>
            <a:ext cx="754380" cy="616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606A7B6-AD7E-6DDC-B2C3-8C645421953A}"/>
              </a:ext>
            </a:extLst>
          </p:cNvPr>
          <p:cNvSpPr txBox="1"/>
          <p:nvPr/>
        </p:nvSpPr>
        <p:spPr>
          <a:xfrm>
            <a:off x="2668984" y="6179950"/>
            <a:ext cx="2296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Engine temperature warning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E1983D-F15C-B9E0-2E79-28F033FC9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746" y="1337310"/>
            <a:ext cx="874395" cy="8229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05BF617-D2B6-87BB-B36E-72951C091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4698" y="2789930"/>
            <a:ext cx="716489" cy="75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85BB298-8FF2-2B84-6ABB-80216B590C71}"/>
              </a:ext>
            </a:extLst>
          </p:cNvPr>
          <p:cNvSpPr txBox="1"/>
          <p:nvPr/>
        </p:nvSpPr>
        <p:spPr>
          <a:xfrm>
            <a:off x="5334000" y="2219219"/>
            <a:ext cx="1765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Parking sensors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308118-14D4-BE24-360D-E1F08CD0BF6A}"/>
              </a:ext>
            </a:extLst>
          </p:cNvPr>
          <p:cNvSpPr txBox="1"/>
          <p:nvPr/>
        </p:nvSpPr>
        <p:spPr>
          <a:xfrm>
            <a:off x="5334000" y="3637370"/>
            <a:ext cx="16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Fuel cap warning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5ABC276-729E-C8DB-351C-9905B621460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659" r="11665"/>
          <a:stretch/>
        </p:blipFill>
        <p:spPr>
          <a:xfrm>
            <a:off x="5622146" y="4209170"/>
            <a:ext cx="761591" cy="619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BB83218-96F3-9ABD-2742-1082B39F1E36}"/>
              </a:ext>
            </a:extLst>
          </p:cNvPr>
          <p:cNvSpPr txBox="1"/>
          <p:nvPr/>
        </p:nvSpPr>
        <p:spPr>
          <a:xfrm>
            <a:off x="5569895" y="4930409"/>
            <a:ext cx="1050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Fog lights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7D87604-B0D4-DEF6-DA4A-8C397942B5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2164" y="5428653"/>
            <a:ext cx="690114" cy="73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D9835E1-7B4C-3C3C-806E-C959B0186BE0}"/>
              </a:ext>
            </a:extLst>
          </p:cNvPr>
          <p:cNvSpPr txBox="1"/>
          <p:nvPr/>
        </p:nvSpPr>
        <p:spPr>
          <a:xfrm>
            <a:off x="5251400" y="6206943"/>
            <a:ext cx="1765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 beam indicator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D39A148-24F9-0550-F67B-50BE58E163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7145" y="1384995"/>
            <a:ext cx="693676" cy="727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D6FD10F-0215-28BF-CFEC-66E5B365A32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-3597" t="-1" r="3171" b="1099"/>
          <a:stretch/>
        </p:blipFill>
        <p:spPr>
          <a:xfrm>
            <a:off x="7737909" y="2882990"/>
            <a:ext cx="1002929" cy="619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4043C70-B749-FD8A-457E-FFA8E56FFAC5}"/>
              </a:ext>
            </a:extLst>
          </p:cNvPr>
          <p:cNvSpPr txBox="1"/>
          <p:nvPr/>
        </p:nvSpPr>
        <p:spPr>
          <a:xfrm>
            <a:off x="7286333" y="3637370"/>
            <a:ext cx="182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Oil pressure warning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2F4515-2942-FD5F-14A1-C4D735D7E25E}"/>
              </a:ext>
            </a:extLst>
          </p:cNvPr>
          <p:cNvSpPr txBox="1"/>
          <p:nvPr/>
        </p:nvSpPr>
        <p:spPr>
          <a:xfrm>
            <a:off x="7540190" y="2234607"/>
            <a:ext cx="1603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Hazard lights</a:t>
            </a:r>
          </a:p>
        </p:txBody>
      </p:sp>
    </p:spTree>
    <p:extLst>
      <p:ext uri="{BB962C8B-B14F-4D97-AF65-F5344CB8AC3E}">
        <p14:creationId xmlns:p14="http://schemas.microsoft.com/office/powerpoint/2010/main" val="26783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  <p:bldP spid="27" grpId="0"/>
      <p:bldP spid="31" grpId="0"/>
      <p:bldP spid="37" grpId="0"/>
      <p:bldP spid="38" grpId="0"/>
      <p:bldP spid="40" grpId="0"/>
      <p:bldP spid="43" grpId="0"/>
      <p:bldP spid="44" grpId="0"/>
      <p:bldP spid="46" grpId="0"/>
      <p:bldP spid="48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52500" y="1143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2…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33799" y="52578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/>
              <a:t>  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BD2FB-DD50-5649-9770-B12D6C5B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0" y="1981200"/>
            <a:ext cx="1991359" cy="18288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952500" y="12954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# 3…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490</Words>
  <Application>Microsoft Office PowerPoint</Application>
  <PresentationFormat>On-screen Show (4:3)</PresentationFormat>
  <Paragraphs>166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Comic Sans MS</vt:lpstr>
      <vt:lpstr>Georgia</vt:lpstr>
      <vt:lpstr>Lato</vt:lpstr>
      <vt:lpstr>Times New Roman</vt:lpstr>
      <vt:lpstr>WOU TSE template</vt:lpstr>
      <vt:lpstr> Instruments, Gauges and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WOU ODOT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Quiz  Road Signs Recognition</dc:title>
  <dc:creator>WOU-ODOT-TSD</dc:creator>
  <dc:description>Original Created by Terry Kline Kentuck State University</dc:description>
  <cp:lastModifiedBy>Megan McDermeit</cp:lastModifiedBy>
  <cp:revision>276</cp:revision>
  <dcterms:created xsi:type="dcterms:W3CDTF">2001-04-11T18:29:16Z</dcterms:created>
  <dcterms:modified xsi:type="dcterms:W3CDTF">2023-05-01T13:56:31Z</dcterms:modified>
</cp:coreProperties>
</file>