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57" r:id="rId3"/>
    <p:sldId id="326" r:id="rId4"/>
    <p:sldId id="327" r:id="rId5"/>
    <p:sldId id="271" r:id="rId6"/>
    <p:sldId id="256" r:id="rId7"/>
    <p:sldId id="273" r:id="rId8"/>
    <p:sldId id="293" r:id="rId9"/>
    <p:sldId id="296" r:id="rId10"/>
    <p:sldId id="318" r:id="rId11"/>
    <p:sldId id="324" r:id="rId12"/>
    <p:sldId id="274" r:id="rId13"/>
    <p:sldId id="331" r:id="rId14"/>
    <p:sldId id="280" r:id="rId15"/>
    <p:sldId id="281" r:id="rId16"/>
    <p:sldId id="295" r:id="rId17"/>
    <p:sldId id="302" r:id="rId18"/>
    <p:sldId id="307" r:id="rId19"/>
    <p:sldId id="330" r:id="rId20"/>
    <p:sldId id="311" r:id="rId21"/>
    <p:sldId id="321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6910" autoAdjust="0"/>
  </p:normalViewPr>
  <p:slideViewPr>
    <p:cSldViewPr>
      <p:cViewPr varScale="1">
        <p:scale>
          <a:sx n="58" d="100"/>
          <a:sy n="58" d="100"/>
        </p:scale>
        <p:origin x="15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6:27:12.7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1T06:27:14.0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AECF3D-6B90-4533-BB27-D84893AE39BB}" type="datetimeFigureOut">
              <a:rPr lang="en-US"/>
              <a:pPr>
                <a:defRPr/>
              </a:pPr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5720BB-43CE-4B5C-B56E-22298128F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577F8-A2F7-46DC-959F-F1E6779930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02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 position 1-oncoming traffic and parked cars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720BB-43CE-4B5C-B56E-22298128F8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48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 position 3 – </a:t>
            </a:r>
            <a:r>
              <a:rPr lang="en-US"/>
              <a:t>closed left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720BB-43CE-4B5C-B56E-22298128F80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54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 position 2-pedestrian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720BB-43CE-4B5C-B56E-22298128F80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65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Side position 3- turning right/no bike 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720BB-43CE-4B5C-B56E-22298128F80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42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 position 2-parked cars on the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720BB-43CE-4B5C-B56E-22298128F80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35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 position 4-entering turn 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720BB-43CE-4B5C-B56E-22298128F80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03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 position 2-cyclist on the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720BB-43CE-4B5C-B56E-22298128F80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39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 position 3-oncoming traffic and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720BB-43CE-4B5C-B56E-22298128F80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16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 position 5-exiting the travel 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720BB-43CE-4B5C-B56E-22298128F80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84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 position 2-truck on right-vision restriction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720BB-43CE-4B5C-B56E-22298128F80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32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Introductory slide. Use next slide to discuss lane positions</a:t>
            </a:r>
          </a:p>
          <a:p>
            <a:r>
              <a:rPr lang="en-US" dirty="0"/>
              <a:t>SP 3 and SP 6 are our two side positions.  SP 6 is used for parking and will be introduced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720BB-43CE-4B5C-B56E-22298128F80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77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Elaborate on lane positions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720BB-43CE-4B5C-B56E-22298128F80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9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720BB-43CE-4B5C-B56E-22298128F8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77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 position 1- path restriction on left and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720BB-43CE-4B5C-B56E-22298128F8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Side Position 3-Turning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720BB-43CE-4B5C-B56E-22298128F8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82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 position 4 - lane change left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720BB-43CE-4B5C-B56E-22298128F8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81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Lane position 5 - lane change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720BB-43CE-4B5C-B56E-22298128F8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9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Side position 3-turning right with no bike lane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720BB-43CE-4B5C-B56E-22298128F8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1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2B617-DD48-493C-8196-8D14B8853D76}" type="datetimeFigureOut">
              <a:rPr lang="en-US"/>
              <a:pPr>
                <a:defRPr/>
              </a:pPr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6127-0EE7-4B3A-A0C9-45EFE127A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18FDC-2A79-4611-9974-470441B79BE3}" type="datetimeFigureOut">
              <a:rPr lang="en-US"/>
              <a:pPr>
                <a:defRPr/>
              </a:pPr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9404-BD1A-4A13-B88A-98A3EA175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0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4DD5-B86F-4A94-9E3D-44916CBA9A1F}" type="datetimeFigureOut">
              <a:rPr lang="en-US"/>
              <a:pPr>
                <a:defRPr/>
              </a:pPr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1C8A3-2E45-4CAE-88D1-C456331FD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9409-24AC-2A41-805F-169049BA4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3590B-CAD5-2447-99D1-FC9AB866A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26D1D-EBBF-BC49-B601-35E286398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22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2BD9-5BC0-9D4B-8EBA-54706779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A04AF-8FE6-8D46-8B46-28302A566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0A258-A7C9-414F-BE5E-9100359F1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3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AFFA-D374-1044-A228-4B5D16D5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829F2-FFDC-EE45-82D3-FC9F783E1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4276D1-E096-F646-931E-34ACF3C4C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27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6C9D-F948-9140-A579-DA37CBAC4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5A6B4-733F-014B-A4D4-EB096F458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D05B9-42CA-9A4F-A64D-7889BA799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FE4DB-D25E-8B4E-AD0F-6EB0B349F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97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3F36F-A5BD-1A48-AEA1-B565256B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866776"/>
            <a:ext cx="78867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64C56-F954-624C-8B30-75140C7A8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A1DA1-385D-1340-B4E3-B21FE9EA6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24F5F-5960-784C-B0A9-A9F2BA20F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645D0-C4F4-C246-88FC-9F50EE5D3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BDEBE4-F25E-FB49-A696-F162A5FB5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81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A444-58D9-0744-A533-0F8C9FD9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9D05D-38A2-0A40-92CA-D3A7A106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92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A444-58D9-0744-A533-0F8C9FD98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9D05D-38A2-0A40-92CA-D3A7A106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1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3A444-58D9-0744-A533-0F8C9FD98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498" y="871760"/>
            <a:ext cx="7886700" cy="3683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9D05D-38A2-0A40-92CA-D3A7A106F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3" y="282004"/>
            <a:ext cx="3762375" cy="3683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FC2D37-18F6-9441-A812-A3AA6F4E60EB}"/>
              </a:ext>
            </a:extLst>
          </p:cNvPr>
          <p:cNvSpPr txBox="1">
            <a:spLocks/>
          </p:cNvSpPr>
          <p:nvPr/>
        </p:nvSpPr>
        <p:spPr>
          <a:xfrm>
            <a:off x="555498" y="1240060"/>
            <a:ext cx="7886700" cy="4658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31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7B71-87D6-4A5B-B184-B6CF58D6225C}" type="datetimeFigureOut">
              <a:rPr lang="en-US"/>
              <a:pPr>
                <a:defRPr/>
              </a:pPr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6BFD-8222-4A46-B085-60E63B160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71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65F88-0060-491E-8C48-9CC4B8D74285}" type="datetimeFigureOut">
              <a:rPr lang="en-US"/>
              <a:pPr>
                <a:defRPr/>
              </a:pPr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39BC3-FEA2-44DB-A915-9F9EAEBFC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72CA-B047-4DC2-8D36-525878B7FAFE}" type="datetimeFigureOut">
              <a:rPr lang="en-US"/>
              <a:pPr>
                <a:defRPr/>
              </a:pPr>
              <a:t>5/1/2023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212FE-2D08-45A8-ADD3-7935F330B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2515E-DAB3-4606-B35E-CE02EDDC2A26}" type="datetimeFigureOut">
              <a:rPr lang="en-US"/>
              <a:pPr>
                <a:defRPr/>
              </a:pPr>
              <a:t>5/1/2023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8080-64AF-4E5D-8CF6-AD61860DE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8EA8D-2C39-4869-B975-59D8D6C8961C}" type="datetimeFigureOut">
              <a:rPr lang="en-US"/>
              <a:pPr>
                <a:defRPr/>
              </a:pPr>
              <a:t>5/1/2023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ABA88-D324-434B-B36D-53110ECBC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4E14C-C28B-45F6-A995-460397734143}" type="datetimeFigureOut">
              <a:rPr lang="en-US"/>
              <a:pPr>
                <a:defRPr/>
              </a:pPr>
              <a:t>5/1/2023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32FEB-8B39-43C8-A02A-A10CAB17A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69C66-5013-4967-9D81-6227BF6CF70C}" type="datetimeFigureOut">
              <a:rPr lang="en-US"/>
              <a:pPr>
                <a:defRPr/>
              </a:pPr>
              <a:t>5/1/2023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390A-67A9-4D75-BAF3-C9A937AEF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927C-9C52-4417-ABD4-110D19D3D0C9}" type="datetimeFigureOut">
              <a:rPr lang="en-US"/>
              <a:pPr>
                <a:defRPr/>
              </a:pPr>
              <a:t>5/1/2023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31A2B-5B48-4B7D-8757-8F3F80807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62CA82-E578-4700-A9BD-349255B6278A}" type="datetimeFigureOut">
              <a:rPr lang="en-US"/>
              <a:pPr>
                <a:defRPr/>
              </a:pPr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CDC144-E7E3-4D06-9192-5609413AE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7ACC4C-196E-BC4C-B3C3-4EE07E299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98" y="871760"/>
            <a:ext cx="7886700" cy="81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9BCBF-7217-124E-858F-0B6055D3F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498" y="1962913"/>
            <a:ext cx="7886700" cy="4364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2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35200"/>
            <a:ext cx="6858000" cy="238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Lane Position</a:t>
            </a:r>
            <a:b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828800"/>
            <a:ext cx="8915400" cy="320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DE5BAD-9A9A-5EE0-5E53-333A142CA7E1}"/>
              </a:ext>
            </a:extLst>
          </p:cNvPr>
          <p:cNvSpPr/>
          <p:nvPr/>
        </p:nvSpPr>
        <p:spPr>
          <a:xfrm>
            <a:off x="5562600" y="5029200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D6CED8-2838-46C2-33AE-D13277FB3FFC}"/>
              </a:ext>
            </a:extLst>
          </p:cNvPr>
          <p:cNvSpPr/>
          <p:nvPr/>
        </p:nvSpPr>
        <p:spPr>
          <a:xfrm>
            <a:off x="2095500" y="5105400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914400"/>
            <a:ext cx="9029700" cy="5029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247A29-2726-3222-9FA4-A2813D8F4F5E}"/>
              </a:ext>
            </a:extLst>
          </p:cNvPr>
          <p:cNvSpPr/>
          <p:nvPr/>
        </p:nvSpPr>
        <p:spPr>
          <a:xfrm>
            <a:off x="2743200" y="5382521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AB314B-B2D8-95FE-57E1-C0D932E806AC}"/>
              </a:ext>
            </a:extLst>
          </p:cNvPr>
          <p:cNvSpPr/>
          <p:nvPr/>
        </p:nvSpPr>
        <p:spPr>
          <a:xfrm>
            <a:off x="5105400" y="5382521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924800" cy="59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E992B2-E190-7A65-77D7-81CA78AB8BFD}"/>
              </a:ext>
            </a:extLst>
          </p:cNvPr>
          <p:cNvSpPr/>
          <p:nvPr/>
        </p:nvSpPr>
        <p:spPr>
          <a:xfrm>
            <a:off x="6553200" y="6000750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7B6610-C2FF-DDD8-3D0E-7E114DD5BCB3}"/>
              </a:ext>
            </a:extLst>
          </p:cNvPr>
          <p:cNvSpPr/>
          <p:nvPr/>
        </p:nvSpPr>
        <p:spPr>
          <a:xfrm>
            <a:off x="4191000" y="6000750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7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323850"/>
            <a:ext cx="7048500" cy="62103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11519B-42DB-E2D6-527B-912DD44CA72E}"/>
              </a:ext>
            </a:extLst>
          </p:cNvPr>
          <p:cNvSpPr/>
          <p:nvPr/>
        </p:nvSpPr>
        <p:spPr>
          <a:xfrm>
            <a:off x="3048000" y="5638800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5D2C5A-2D96-E21C-279C-5451ED63FBA2}"/>
              </a:ext>
            </a:extLst>
          </p:cNvPr>
          <p:cNvSpPr/>
          <p:nvPr/>
        </p:nvSpPr>
        <p:spPr>
          <a:xfrm>
            <a:off x="5848220" y="5586805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2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9144000" cy="5105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814043-E88D-F9BA-9AA6-85B61E3F5097}"/>
              </a:ext>
            </a:extLst>
          </p:cNvPr>
          <p:cNvSpPr/>
          <p:nvPr/>
        </p:nvSpPr>
        <p:spPr>
          <a:xfrm>
            <a:off x="5562600" y="5581650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54B5C4-60E4-1B62-CFCC-F9AA23BDE153}"/>
              </a:ext>
            </a:extLst>
          </p:cNvPr>
          <p:cNvSpPr/>
          <p:nvPr/>
        </p:nvSpPr>
        <p:spPr>
          <a:xfrm>
            <a:off x="1752600" y="5586469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7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7634"/>
            <a:ext cx="7848600" cy="65462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974102-67BA-1DA5-B4E7-C9CA605A4BC1}"/>
              </a:ext>
            </a:extLst>
          </p:cNvPr>
          <p:cNvSpPr/>
          <p:nvPr/>
        </p:nvSpPr>
        <p:spPr>
          <a:xfrm>
            <a:off x="2819400" y="5638800"/>
            <a:ext cx="256032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270B07-60EE-F21C-973E-DEF114825367}"/>
              </a:ext>
            </a:extLst>
          </p:cNvPr>
          <p:cNvSpPr/>
          <p:nvPr/>
        </p:nvSpPr>
        <p:spPr>
          <a:xfrm>
            <a:off x="5257800" y="5638800"/>
            <a:ext cx="256032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4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9" y="685800"/>
            <a:ext cx="8443282" cy="5638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1D31B5-6E03-4192-E5B9-816ED7E99091}"/>
              </a:ext>
            </a:extLst>
          </p:cNvPr>
          <p:cNvSpPr/>
          <p:nvPr/>
        </p:nvSpPr>
        <p:spPr>
          <a:xfrm>
            <a:off x="1981200" y="5105400"/>
            <a:ext cx="256032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576CDF-8901-4515-6AC5-94FFEF064EE3}"/>
              </a:ext>
            </a:extLst>
          </p:cNvPr>
          <p:cNvSpPr/>
          <p:nvPr/>
        </p:nvSpPr>
        <p:spPr>
          <a:xfrm>
            <a:off x="4876800" y="5105400"/>
            <a:ext cx="256032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6" y="914400"/>
            <a:ext cx="8631348" cy="50291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120EAB-00BF-A325-54F4-A998E17E9376}"/>
              </a:ext>
            </a:extLst>
          </p:cNvPr>
          <p:cNvSpPr/>
          <p:nvPr/>
        </p:nvSpPr>
        <p:spPr>
          <a:xfrm>
            <a:off x="4303417" y="5535481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EB9A90-1D5A-358F-F64E-DF7D90A75708}"/>
              </a:ext>
            </a:extLst>
          </p:cNvPr>
          <p:cNvSpPr/>
          <p:nvPr/>
        </p:nvSpPr>
        <p:spPr>
          <a:xfrm>
            <a:off x="6096000" y="5567754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1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323850"/>
            <a:ext cx="8286750" cy="62103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3C17C2-CE0E-075E-723B-7DFB5A33ECDE}"/>
              </a:ext>
            </a:extLst>
          </p:cNvPr>
          <p:cNvSpPr/>
          <p:nvPr/>
        </p:nvSpPr>
        <p:spPr>
          <a:xfrm>
            <a:off x="7239000" y="6148444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17EB2F-996B-C99F-C6E9-54BDEA24DB63}"/>
              </a:ext>
            </a:extLst>
          </p:cNvPr>
          <p:cNvSpPr/>
          <p:nvPr/>
        </p:nvSpPr>
        <p:spPr>
          <a:xfrm>
            <a:off x="4724400" y="6134100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52550"/>
            <a:ext cx="7620000" cy="4152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B1D412-11EF-3D5B-F114-A513C7B96C88}"/>
              </a:ext>
            </a:extLst>
          </p:cNvPr>
          <p:cNvSpPr/>
          <p:nvPr/>
        </p:nvSpPr>
        <p:spPr>
          <a:xfrm>
            <a:off x="6705600" y="5105400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9BE079-B5D5-2593-6386-1AC874C7B615}"/>
              </a:ext>
            </a:extLst>
          </p:cNvPr>
          <p:cNvSpPr/>
          <p:nvPr/>
        </p:nvSpPr>
        <p:spPr>
          <a:xfrm>
            <a:off x="3605784" y="5105400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2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61D8-614F-4A9F-8325-E31B3FCB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Lane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ECF09-3B82-44C4-A3C4-F3D1AA8E0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22" y="1452785"/>
            <a:ext cx="3262378" cy="4919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Lane positions help you accurately position your vehicle within your lane and on the roadway. </a:t>
            </a:r>
          </a:p>
          <a:p>
            <a:pPr marL="0" indent="0">
              <a:buNone/>
            </a:pPr>
            <a:endParaRPr lang="en-US" sz="2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help you position your vehicle for turns and manage space to reduce risk.</a:t>
            </a:r>
            <a:endParaRPr lang="en-US" sz="2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03" y="1524000"/>
            <a:ext cx="49053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1395412"/>
            <a:ext cx="7296150" cy="40671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D69ED4-91EB-C0E2-C1B9-319E1765EE41}"/>
              </a:ext>
            </a:extLst>
          </p:cNvPr>
          <p:cNvSpPr/>
          <p:nvPr/>
        </p:nvSpPr>
        <p:spPr>
          <a:xfrm>
            <a:off x="3886200" y="5065226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C6A806-0A7E-BFFC-DBCE-3F0585C301C6}"/>
              </a:ext>
            </a:extLst>
          </p:cNvPr>
          <p:cNvSpPr/>
          <p:nvPr/>
        </p:nvSpPr>
        <p:spPr>
          <a:xfrm>
            <a:off x="5638800" y="5065226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61D8-614F-4A9F-8325-E31B3FCB7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680" y="1905000"/>
            <a:ext cx="3807566" cy="2819400"/>
          </a:xfrm>
        </p:spPr>
        <p:txBody>
          <a:bodyPr anchor="ctr">
            <a:normAutofit/>
          </a:bodyPr>
          <a:lstStyle/>
          <a:p>
            <a:pPr marL="0" indent="0" algn="l">
              <a:buNone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5 </a:t>
            </a:r>
            <a:b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lane positions (LP) and 2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ositions (SP)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66800"/>
            <a:ext cx="35528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6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2340C80-90D0-47C7-A01C-47F3A26996F1}"/>
                  </a:ext>
                </a:extLst>
              </p14:cNvPr>
              <p14:cNvContentPartPr/>
              <p14:nvPr/>
            </p14:nvContentPartPr>
            <p14:xfrm>
              <a:off x="11711965" y="2454642"/>
              <a:ext cx="360" cy="4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2340C80-90D0-47C7-A01C-47F3A26996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3325" y="2446002"/>
                <a:ext cx="180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3F4A5F0-65A9-4DE4-9827-A7126D6F1184}"/>
                  </a:ext>
                </a:extLst>
              </p14:cNvPr>
              <p14:cNvContentPartPr/>
              <p14:nvPr/>
            </p14:nvContentPartPr>
            <p14:xfrm>
              <a:off x="4407205" y="2249802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3F4A5F0-65A9-4DE4-9827-A7126D6F11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8205" y="224080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65" y="114300"/>
            <a:ext cx="4780680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F2C69A-9AB6-41DC-83BC-33D2FDEA7BAF}"/>
              </a:ext>
            </a:extLst>
          </p:cNvPr>
          <p:cNvCxnSpPr>
            <a:cxnSpLocks/>
          </p:cNvCxnSpPr>
          <p:nvPr/>
        </p:nvCxnSpPr>
        <p:spPr>
          <a:xfrm>
            <a:off x="5791198" y="114300"/>
            <a:ext cx="0" cy="45633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7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4"/>
          <p:cNvSpPr>
            <a:spLocks noGrp="1"/>
          </p:cNvSpPr>
          <p:nvPr>
            <p:ph type="subTitle" idx="4294967295"/>
          </p:nvPr>
        </p:nvSpPr>
        <p:spPr>
          <a:xfrm>
            <a:off x="419100" y="3069743"/>
            <a:ext cx="6667500" cy="2743200"/>
          </a:xfrm>
        </p:spPr>
        <p:txBody>
          <a:bodyPr>
            <a:normAutofit fontScale="92500"/>
          </a:bodyPr>
          <a:lstStyle/>
          <a:p>
            <a:pPr eaLnBrk="1" hangingPunct="1"/>
            <a:endParaRPr lang="en-US" sz="3600" b="1" dirty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r>
              <a:rPr lang="en-US" sz="3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What is your lane position?</a:t>
            </a:r>
          </a:p>
          <a:p>
            <a:pPr eaLnBrk="1" hangingPunct="1"/>
            <a:endParaRPr lang="en-US" sz="3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buNone/>
            </a:pPr>
            <a:r>
              <a:rPr lang="en-US" sz="3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Why use that lane position?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4BF4DC-35D7-40F8-BA9F-9E59DF846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068" y="3429000"/>
            <a:ext cx="858064" cy="20116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7ECAD2-7BC1-F666-9CF1-A721AB4AC763}"/>
              </a:ext>
            </a:extLst>
          </p:cNvPr>
          <p:cNvSpPr txBox="1"/>
          <p:nvPr/>
        </p:nvSpPr>
        <p:spPr>
          <a:xfrm>
            <a:off x="419100" y="1116598"/>
            <a:ext cx="85725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Lane Position Scenarios</a:t>
            </a:r>
          </a:p>
          <a:p>
            <a:pPr algn="ctr"/>
            <a:endParaRPr lang="en-US" sz="3600" b="1" dirty="0"/>
          </a:p>
          <a:p>
            <a:r>
              <a:rPr lang="en-US" sz="3600" b="1" dirty="0"/>
              <a:t>For each scenario, answer the following questions: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590550"/>
            <a:ext cx="7562850" cy="5676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87C594-5938-5D5D-39BC-5648FB041BE2}"/>
              </a:ext>
            </a:extLst>
          </p:cNvPr>
          <p:cNvSpPr/>
          <p:nvPr/>
        </p:nvSpPr>
        <p:spPr>
          <a:xfrm>
            <a:off x="3810000" y="5867400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CEBFDD-8F6C-F807-4D13-17BB3A7AF9C2}"/>
              </a:ext>
            </a:extLst>
          </p:cNvPr>
          <p:cNvSpPr/>
          <p:nvPr/>
        </p:nvSpPr>
        <p:spPr>
          <a:xfrm>
            <a:off x="6957441" y="5867400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238250"/>
            <a:ext cx="8782050" cy="4381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EC2EA4-66B1-725D-83FC-386D831AB90E}"/>
              </a:ext>
            </a:extLst>
          </p:cNvPr>
          <p:cNvSpPr/>
          <p:nvPr/>
        </p:nvSpPr>
        <p:spPr>
          <a:xfrm>
            <a:off x="5715000" y="5486400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E8796-DED8-F44C-0A7A-7105CF848FC5}"/>
              </a:ext>
            </a:extLst>
          </p:cNvPr>
          <p:cNvSpPr/>
          <p:nvPr/>
        </p:nvSpPr>
        <p:spPr>
          <a:xfrm>
            <a:off x="3432587" y="5548593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9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D0FC08-FF19-47A6-83D8-08FC4653E19C}"/>
              </a:ext>
            </a:extLst>
          </p:cNvPr>
          <p:cNvSpPr txBox="1"/>
          <p:nvPr/>
        </p:nvSpPr>
        <p:spPr>
          <a:xfrm>
            <a:off x="2286000" y="10885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Changing lanes to the left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2886"/>
            <a:ext cx="8229600" cy="59762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94014A-37ED-D320-637F-DC2085D9994E}"/>
              </a:ext>
            </a:extLst>
          </p:cNvPr>
          <p:cNvSpPr/>
          <p:nvPr/>
        </p:nvSpPr>
        <p:spPr>
          <a:xfrm>
            <a:off x="2968752" y="5841018"/>
            <a:ext cx="256032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F33E95-0AE8-6E44-C03F-0CCC083A050E}"/>
              </a:ext>
            </a:extLst>
          </p:cNvPr>
          <p:cNvSpPr/>
          <p:nvPr/>
        </p:nvSpPr>
        <p:spPr>
          <a:xfrm>
            <a:off x="6477000" y="5885089"/>
            <a:ext cx="256032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0087D3E-8893-4519-AE90-01720C17A741}"/>
              </a:ext>
            </a:extLst>
          </p:cNvPr>
          <p:cNvSpPr txBox="1"/>
          <p:nvPr/>
        </p:nvSpPr>
        <p:spPr>
          <a:xfrm>
            <a:off x="2286000" y="228600"/>
            <a:ext cx="495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Changing lanes to the right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8" y="1395412"/>
            <a:ext cx="8817765" cy="51577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8FAAAD-74CA-E02E-3550-F4C69B70F6CE}"/>
              </a:ext>
            </a:extLst>
          </p:cNvPr>
          <p:cNvSpPr/>
          <p:nvPr/>
        </p:nvSpPr>
        <p:spPr>
          <a:xfrm>
            <a:off x="4191000" y="6153150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D6A190-1259-149C-FA38-BFAF8FB99AE9}"/>
              </a:ext>
            </a:extLst>
          </p:cNvPr>
          <p:cNvSpPr/>
          <p:nvPr/>
        </p:nvSpPr>
        <p:spPr>
          <a:xfrm>
            <a:off x="8077200" y="6153150"/>
            <a:ext cx="256032" cy="400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2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17C07CC-EDF1-468F-BCCF-9B9A6F01C3F9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PJ6gUQxTTS9zwMAAPkNAAAdAAAAdW5pdmVyc2FsL2NvbW1vbl9tZXNzYWdlcy5sbmetV91u2zYUvi/QdyAEFNgulrYDWhSD44C2GFuILLkiHScbBoGRGIcIRXr6cZtd9Wn6YHuSHVF2YqcdJNW7sGDS/r7z851zRA7OPmcKbUReSKNPnbcnbxwkdGJSqVenzoKd//LBQUXJdcqV0eLU0cZBZ8OXLwaK61XFVwK+v3yB0CATRQHLYlivntZIpqfOfBSPw9kcB9exH07CeORNnOHYZGuuH5BvVuanX99/+Pz23fufB6+3uC40dIZ9/5AIWaZ3bzoQBSwK/RjYiB8H5Io5w/rZDxcumO8FxBluv/RDzyNy6QzrZytuEUUkYDH1PZfEHo2DkNlc+IQR1xlemwrd8Y1ApUEbKT6h8k6AjqXMBSqUTO0PiYENXYk2Y26El14wiVkY+jQmgbvbcYZEp8jN+Seojp4sEaYkAoKcFyL/AWxspbZwhJXqxzD1JlMfPqx2YSpXdwo+ZV8/5iQAtYRuQ80IpXhC4lF4BTpBWYV9EOEFVNNFH8Q1oVABhLZhAnzpTTDzwqCuoIhQFnnjx/JJuEZGqwfEkwRwaJ2LjTRVATt1RYm0KaSinxVKPi6gcD3sf6dIG0IktS3XldwIcCFP23WBlhkTt1bm48L7PT7Hnk/cGKRyw2XMbC/XxjhUvzYl4kqZOgCwy9MN14lANyLhFZTSA/wtlan925pD2LUnf1Xyb8TLbee82jZd4JKrVyfHueYxH4bFkue6Qwc9ozpo+W+DzaoCIi1Lka3Ltij2MnHyv3hxbFxzTOl/BtVFlyMjema/bzgUSpxE8FqDbh9J0x1BZlAfMNYyLlV3lBecg6F5LgoY8SJHnr7tYfMSsnYAv4Rs9sAvyYh6rM6PuClk2fo6sUlutPq+vgm8v5UoxZPGN+LWQO8qwTcgAOzLohH95AeM9RJzNxXr8bU/Y7csATi04iWclRC4pGQG8acdOBczsstgMxoPMrE0lUrtKFLy3o5H0KbKmoSsG50ao7e5yeyu4sWuD5rpfHaMF01wUWN0vmewjZQSHI2n0EKW3mc09vGIQEUHBmW8TO5gvN+aSqcdiZpzkUvOMZBts0MFz5O7f7587cjxzJNmF213f+tFAp1WjwfySPZHYEpR/NlGwvDoEGcXXVDbc+QO1/FYaQXcJg8zhsfTGWhMraSmypP2t/Y+wwxHF9Dn9tDjDGc8v4chwYxRvVhsyHUhlP2sPx2pq1JJLfpgjxuRdcDMm8fYde39Am4WSib3zaslRdwOqvqioeCi0ZVsPMUBzJBnfCKVZU9CO7Z3HQsN16yf2m3z7RR/XBX2kjZ4vXdn+xdQSwMEFAACAAgA8nqBRCL/h8rVAwAA3Q8AACcAAAB1bml2ZXJzYWwvZmxhc2hfcHVibGlzaGluZ19zZXR0aW5ncy54bWzVV91u2zYUvvdTEBp6WSvpkiU1ZAdBIiNGHduzlK3FMAS0dGxxoUiVpOy6V3uaPdieZIdi4ti108krMqTIhaOjc77z/1EMzj7lnMxBaSZF2ztsHngERCJTJmZt7ybuvj71iDZUpJRLAW1PSI+cdRpBUU4401kExqCqJggjdKswbS8zpmj5/mKxaDJdKPtW8tIgvm4mMvcLBRqEAeUXnC7xxywL0F6n0SAkcKJrmZYcCEsxBMFsdJR3OdWZ5zu1CU3uZkqWIr2QXCqiZpO298Ppuf170HFQlywHYZPTHRRasWnRNGU2Hsoj9hlIBmyWYeAnRx5ZsNRkbe/NkUVBbX8bpcJ2OVCLciExGWHu4XMwNKWGukfnz8Anox8ETpQuBc1ZEuMbYvNve5fxbdTvXYa3g2EcRrdX8XXfxbCHURy+j/cwintxP9xHvy781YdROO73Bu9u4+GwH/dGj1ZY0Y2CBP5mxQKsrCxVAquCBSYr84mgjOOwfVFGDQbHlVM1g1h2GTZxSrkGj/xRwOznknJmljjVBzjVdwDFuS4gMWPbtrZnVAneI5wDxMCwl6uROH67GomT043Ufef9Ma2dUQbUGJpkODwoq0IL/HXRg9pUio3U7DOZSJ6uEoJ8AumA5rC2EtEdE13UPPTIFJvAMdVzxSj3CDOYerIy1uVEG2aqJeyuaxLEwmUHch1tlSLJqNIbFV9V3Q5+0vltIA3o310pnOgp1V9lyVOylCXh7A6IkQTbXOb4XwZkfZnIVMm8kuK6G6I5w+DmDBaQntVx9AFd5CVaItMUHIzz8LFkn8kEplIhLtA5chLKmXb4zb2AC6r1Iyh9iPGVW5He4DJ8/8omSNM5Fcme4DgbkBfmOfAp5i4kuuBcYjXXILAyCS01VP1JWVqp1Umztu+Mzqum20ZWoNhuhvE4THyR4BQzUUJdwIQKIgVfEpogU2g7QnMmS40SNywOWv+nAJ0pYaIKdYbLhs5UCqoO2sHhmx+Pjn86OX3bavp///nX668a3bPniFPrzdHnxZP0XM/qC5L+F6OvUPWWbVeq3E5ouuV09/FzT5PbRBL4luB2811Fyy+R7qLwfHxxRcZhdNOPo1adYRhIggVLMpymqf1YqWMzvImxHWEd1dE4/KVWGNiXWpsQRrXghrXyeFdHa+yOgdHaEVDrPKFKIIl/F6oDPG9m7nDDE4eznOEGfRdU8tRWfzsL/S9M8k1fTo6GnolJgKokw44+2xS8eKZ+zvK+pIq5p9VdZ+NyE/g7r5H2Tc4Ey7GO9ktkdffsHB8d4HVp56tGA9E2r+Sdxj9QSwMEFAACAAgA8nqBRI0O8Ly9AgAAVQoAACEAAAB1bml2ZXJzYWwvZmxhc2hfc2tpbl9zZXR0aW5ncy54bWyVVm1v4jAM/r5fgbjvdPfKTsqQNsZJk7jbtE37nramjUiTKnHZ8e8vSZM1BTp6WJOI/Ty2YztmRG+ZWFxMJiSTXKpnQGSi0FYTdBOWX0/TBlGKWSYFgsCZkKqifLr49Mt9SOKQ51hyB2osZ0Mz6MLM3WcMxcf4PrcyRMhkVVOxX8tCzlKabQslG5GfTa3c16A4E1uDvPw5X64GA3Cm8R6h6uW0urIyjlIr0BpsSj9WVs6yOE2Bh0iX7jOS04X6+PYHtB3TDB3t5rOVIVpNC+gX+erGyjBeGO/9rsytfExA+IsG+vWLlUEop3tQfed336wMMmTd1P8zI7WShS1on/NxE985XNLcPD+b1aWVswR7IRvobBd8edxd7yKQ/xq/e2Kfq5L80db1YCHYpqccFqgaIEk4tTZdyreHBs37CPZY02EeTc6PtNGw2FCuPaxTdsAneGMij1Fe00FeJW8qWLYJx8i+oSMsl7duWcTYd12Uo4KdV3ZXiZQd8o8p7BEyUnbIZ85yeBB8fwQ/tLSc0ORb6tsZ1d9n32uAMYOg5ph71+EUrDbU2r5dHcX2ioCpZA4LbfN5YRXYzpHE6dqckqOkiKA7VlBkUvy2uHT/jFBrkhzo/aydniyCDDmcGjiXolnTcb/c+eJsPUj7s9DdrT1P0Gzx6ylFpFlZmZ8lPZ14nnkmpi7T5DTD7kkDB3UvNjLiuNhDpIqqLagXKfnYMEIi6LHuZfu6huAkiWpAktNVJt7JqfKLpkpBrUzXGISp6etaXMmKkps/fGXwBnkw+rYMWFsqlsafoOx9KiOFnwGgKivDzLaH1lI1HBmHHXBvjRTuxkNXI9pM+NC83eAaNhhPnNeMGkm/KbpR6W+QSH8C/2rS6jk+sIyYeqSpdjfrvfuwhiPXvc0ctpkdvniRubOfpZ5nYz8uoVHafyf/AVBLAwQUAAIACADyeoFETmva9qsDAADuDgAAJgAAAHVuaXZlcnNhbC9odG1sX3B1Ymxpc2hpbmdfc2V0dGluZ3MueG1s1VdRc9o4EH7nV2jc6WNx0kublDFkMokzYUqBA+eunc5NRlgLViNLriRD6dP9mv6w/pKurISEkqTmru1dhwfwevfb3W/Xn3B0+CEXZA7acCXbwW5zJyAgU8W4nLWD8+T0yUFAjKWSUaEktAOpAnLYaURFORHcZGOwFl0NQRhpWoVtB5m1RSsMF4tFk5tCu7tKlBbxTTNVeVhoMCAt6LAQdIlfdlmACTqNBiGRN71SrBRAOMMSJHfVUXFmcxGE3mtC08uZVqVkx0ooTfRs0g4eHRy5z7WPRzrhOUjXm+mg0ZltizLGXTlUjPlHIBnwWYZ17+8FZMGZzdrB0z2Hgt7hJkqF7VugDuVYYS/SXsHnYCmjlvpLn8/CB2uuDd7ElpLmPE3wDnHtt4OT5GLc657EF/1BEo8vzpJXPV/DFkFJ/DrZIijpJr14G/+68GdvhvGo1+2/vEgGg17SHd5EIaNrhEThOmMRMqtKncKKsMhmZT6RlAvcta9oNGBxWwXVM0jUKcchTqkwEJB3Bcx+L6ngdolLvYNLfQlQHJkCUjtyY2sHVpcQ3MB5QCwMZ7laiWcvViuxf7DWeuiz37R1Z5URtZamGS4P2qrSovC26dptquRaa+6aTJRgq4amyLLAXo40pyIg3GJv6equdQzYUy6Qfxe725xKu9FcmlFt1jhc8ehWOe287SsL5i/fnDfd5/qnKgUjS1USwS+BWEVwcGWOvzIgtx8PMtUqr6yCGkuM4AzInMMC2GGdRG8wRV5iJEpHIcD6DO9L/pFMYKo04gKdo8ignRuP39wKuKDG3IDS6xof+6Xv9k/i149dg5TNqUy3BMdpQ17YH4FPsXepMIUQCtm8BYHMpLQ0UM2HcVa51Wmzdu6Mzquhu0FWoDhujvV4TLyR4hZyWUJdwJRKoqRYEpris2/cCs25Kg1a/LJ4aPOPCvShhMuq1BkeKJhMM9B10HZ2n/629+z5/sGLVjP8/PenJw8GXenhUFCXzQvi8b2CWy/qK9n9RtAD4rsRe6p07jaUbSS9+0C5Er5NIYlCJzt3K1gltD9HwMbx0ej4jIzi8XkvGbfqjLevCFKQZrgfU/eHok7M4DxBguM6rsNR/EetMpDpWrsdj2vBDWr18bKO18gL+/CWqNc6IaiWKMu/hGsfT5CZP67wDBE85/hM/BLicN9z+u915adow8P/brxyfC9tAKrTDGf0w+b636vpdyXs/8SBv1q9M6y9JEThna9jDbSvv6N2Gl8AUEsDBBQAAgAIAPJ6gUTeHfV+mAEAAB8GAAAfAAAAdW5pdmVyc2FsL2h0bWxfc2tpbl9zZXR0aW5ncy5qc42Uy27CMBBF93xF5G4rRJ/Q7lChUiUWlcqu6sIJQ4hwbMt2UlLEvzc2r9iZlHo2+Opw5xF5tr2oPiQh0XO0db/d/d2/Ow2sZlQB177OOvTc6kSzbAHzLAeWcSABUlpkSZmGk747I5gz4c41rj4MSN3wIwKB5cm/ISoE1BhYIuA3Bm4w8ef4716jrX1LjUHHhTGC9xPBDXDT50Ll1DHk6tWdZosBLEpQF9AlTcAzHbrTRZ4dH4Y2mlwickl5NROp6Mc0WadKFHzRlX9VSVD1J1/vgcHT8GXq2bFMmzcDeZh4OrLRTUoFWsMh7+PUBgozGgNr+A7c+QP1jNsNBXSZ6cwc6fGNjSYtaQqtKY3GNnyM116taQ5ttDkDG7Mn7m5teASjFaiW1eTehgcKWch/fECpRGon0kLbMz+hTNBFxtND6oENlLPFWtuu6Z0bdeVPiPeERPCEVtjry7tWB/bwA82gL1cHaWdYWoaJWF6BgRIBgxV5rMaEe8TePyNCjaHJKq/XQ70c6zFQtQY1F4LV5X9dKjTM1dv9AlBLAwQUAAIACADyeoFE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8nqBRHbUUCiCAAAAlQAAABwAAAB1bml2ZXJzYWwvbG9jYWxfc2V0dGluZ3MueG1sLcsxC8IwEAXgvb8i3K42pYJD0y7iaIfG+QjtIYHkriRB9N8b0O3x3veG6R2DelHKXtiAPragiFfZPD8NPOztcAGVi+PNBWEywAJqGpshyOrCQqVUmNUe3IeSpVhDobuLVfplT3XE7GtL+CM4X2eLwsEzoT53HbZ9q3WP5f+F09h8AVBLAwQUAAIACABsgXN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yeoFEB6OZZCwIAAAnOAAAKQAAAHVuaXZlcnNhbC9za2luX2N1c3RvbWl6YXRpb25fc2V0dGluZ3MueG1s7RvbbqNI9n2+ouTVSDMv8QVfR26vuJQT1L6NIUn3rFYIm0qMgikvlN2dkR/2a/bD9kv2VAExEMeB9DytCErUnDr3W1Vx1MPwyfXVfcjo1v3TZi71DcKY6z+Go58QGq6pR4NFQELCwvoJcu/6Dv2m+w+UwwAaMtt37MBR+Wo4aqCx+EH9ntzX+vDWVtot1GvjFu4jDXdUWBtI2kBSYU1rNdVhPcci4huQNfHZea7Demb1NYHuhyRguu+Q7yMpi51eylpwHdiOC3jhqNvmzzGRetTa/EHtZqfXwceWLElSF6kdrak1jr3eoCc3EW60Ow3pqPRbUktCzU6nOegem71WR4K38aALXNp40EXtXrvd0o4t3AJqJMuK1lKPPWnQbMogDfcH6nE8VnqNBmo2m1JbO3a60lhpIMCWgIcs9bkDJU1SpO5RVuRmX0JjdayM20es4a7aQf0W7jYax7aiSI3Gybkn69LuOkELm5O48x2GZ0NwdpXnVv1Mcg3X+yAAZJNsd57NCPLtLflUc41dAFlqhS6AiQVLzySw5trctKjvuT6xmp1Wy2q0G81m22IxcS3OYZHvCcdE9Sw0AgKYyxsZQgxS6T4ICeJiUCKm3R7EYoZ1gZsQCmPS1ZSGI9f5VFvtGaP+1Zr6DCy88mmwtb3a6G9RwsXuKEJJDyQoQ/dgr8lJXE/8FCWLZUERwHOJaE23O9t/ntBHerWy10+PAd37TiE1N887EoB7nwC7Meip+KIgzw2ZDiHO6If7/ClOtoMmFxKuXhfzpxClZ6+Il0hsiJ8SdCeR73skR3pwQ5cJUrnJn0ukO/uRZAPQl/lzmcYHKdmo9fjzPhEj3xmgS7xntC6ii5rNCol67EUqutvvyubTLqCP3NlZuvcD/ULnUWhZ/iPXsMGfQkTcQC6wUJRitwn7tRxi/JrvJcMtSIHgpptLDBIsF4qlzqcLefbVmsyv55aiX9dGalSViJflL61u/3uz0/11WI/pCnIypvJkkuWFBLNOoxivmbmcTyxgiCfWDH8xayP+tzTp/Nac6DNcG8X/KM1gscR3tRH/W4T0drnEM9MyJrqGLd2wZrDbcL9MsIm12ugr3aONfSCIUXRwyTfENgRBe3YDgkLPdcQCb9muvycF5GlL+V6fXVvmfD4xLDzTEkhthH0HaYH9DdKhPKOlbOAl8Ahs2H4/Rm6J+AsOSPa80kxu9OubCfyaXJEb93HjwS/7gDYLPIP4Eb8A4RQbhnyNLWX+BSIHGTcvSTT/DIn2uSTRV2xAZmCjANlMvtOvZVOfz3hyLbFhLnX1JbPWts/PHM/IXq+BDsHucXDpPgQITzbiRDkWlhZk4N9vIa11eXImhSOeyPVFMj+6BwJaBE6hSEFZqVjjsfr9Vv/DGsv6BGsWBE+b31umqHouz4by8ClDtudRbgaItp2D7a8JWpG1vYcUewY0x3UE2s4G47ky/9q7fyKbxaX1c1yVMw1/+fnqh7XTzQm0lXs78IuVWI5bpjO8NnkLR01QnR9L2Xu2pPxx9Vcp8hdYt5AN403TisTox+3KqfABowzIe7yEjRHageLSUkR4ChkDPXBru14pQn02BnHiUg2n9wDxm04pBnfgxAyHO3BuORb3WDF0k7uLrPhJsgCxcHsUwPNB5+d9j8AN7SXwK/JAobg9Yh8gJAB3wygTrj4mr2yEkxbKG126J8eMZqDWo/jmgUAxz93yI3UxtrdTnHgz6qMZl9zTveeIpuW5T6KXQqj228gzuyhskdyHgG4F1LPDpEqibv73H1QkMnEZyV2kZBbga2B5qd5AjQkJE9OwJrKCIdlnFG1ttt7AjvDAD9HFeUXHLQ2PZeAXu8kgdrDe/Pff/ynOJqdPBEUx9LeyfKAUeSPBL/z+MaOMhP8swMeUlSypeClIGJ9WE9Lih1cR1diXsmnK6s0UAm+IONN9sC60+6eZTOXlZ2gH4ixVG03t4AnaiUmpV5aRMJ8nCCutw+kQv2f8k0pJ8h9urNx4U19YsqaJ2w3cazx3/RTtTw6yUfwhA3lwzSnBT72RZ9BwciyJ47LyPEXLT2ob6jJ6P1Xl4ewO8AI4XRnhSkr3LHMD9VlAvQW/u7/+WAUI/FPDyiMjFvBLS/KWxgg39FscuxgrDcljLkCFBT/VjR5sL4yRT8A8+pLAJcdJ48aQPOId9aDVqZE5afzsQp5MVRXxcStN8QJ7pTucueOlk6EpYB5/Bpf6V/gpYB7f4BvAHA75r4jyK2nK5IODYgdpeCp2sW1nggdIxLcB6MTCkrcsDldhwr88hSmdYkAWc0sdMhIbmeluSVzPHJbWuP6GykP/ZUuecprVsxHfaXILp/ytX07gIXOZR97ObmEH1GA6/OL9p1JuHEZfSPPOiKCIPe/Ipxqc9+31Zss/fNdQzONTjbsz+iz9Ft0uaWi8n6UohTaXSbeioYt+Xkqkz9t4OVE0KvfLRMP6Kz8N65ciNIzZvh1Af79dkQBDDrgkSc4sLI29ST413IlDVoISB/aN1TQDtgHePhz5E1kpQCavxNkmKZboJb2+3XvM9ciBeDFOCpDyzWXzhyEUx+XcltmEPLB0dseQ0kUQt7pTKmZbYAr+JpW4p2TafnalZM0xexUK6880q2T3SQk7syElbZqne7pDU5YLe/2MLMB9y/3DenqfhR51ZrR0cd70sfFWNYCqBlDVAKoaQFUDqGoAVQ2gqgFUNYCqBlDVAKoaQFUDqGoAVQ2gqgFUNYCqBlDVAKoaQFUDqBIDKEZ21fypmj9V86dq/vR/NH/Kw4AU+L35fwH/B1BLAwQUAAIACADyeoFEEYB7fHcKAAAwGQAAFwAAAHVuaXZlcnNhbC91bml2ZXJzYWwucG5n7Zl7WFJpGsBP03VqzeZSNqZSzc5lm0m3C+UNHe1iTV5qTElUbKKVBJOSQIWAnpymbYxwsh0bU8ks0UEhKbygQLOmdBllC7kYAaYmKSLj5aCCyBx0d3af/W//Xv84z3ne7/zO+77n/d73e79zzqWD0RFuyz2XAwDgtn/f7q8AYOFxAHirZdkSaITybcsm6LSA+FVEOMDr8BqAhEXYsKgwAKhlrZj+ejEkv31qXwIRAN494zoW6FNh2QCwtnX/7rDD2WizTsxKVK5pezWtvnatbEXy7guVG5+tf3b75s2b+3KvffzurXPbvxDdXvGNe7v4swlfAVGQ2ma9bCzxl//g01orr5NRvdKc/ZqCIOzT7KnR111+0ulM65g8VGrte/weZJp30/4TiluE93Yu6SJIHTuiIZ+7bYepYLb3cTk7FOa+yCXH5YpXCpB8NHMpdMupYOWxrEHaZQUTErxihJoSGGP6dPM7AHCut2pN0zYdNPxg5O2tkLwqDFK3auMjaCR80QcA8MVf1y8EgGXvQOEBNpz/AwCs352/AAC+WTYPz8Pz8Dw8D8/D8/A8PA/Pw/PwPDwP/7/DmcYJAyMUorr7//dXyvzc80OteR5Yd1hIcBPDOdOla8qSh9jefGg9iI/HI/FH8AE1WwDAwidJg81LDR4gWMiX2HB8Gt47kUiZOWOw5NlsrEaCIehRKYJKto7IYKyUz+1cYTW8ROUJnJuQKzgxMaO395gTTY1R8pw4WfExv86JM4VGKV+cO/Rz7tJej0evcFEcoR7FeJ7p7XxUUrUQaECDudbYy7XWKSObJafGySKJMWE0At9+/Ik+rH9IA3Ih7RTS0LYCkqGjcwHgxaM/oFn04tN80pcVRklRf/FVm0+K8fFlcW667VaDKK0GufN0aqZ6GwkAmrl60nZzbXT7+Eukojg21mAaaISF5+veVaD4GT2/9PliBwEgG0mrO/EipeTWwBS/IoBTYW1Xgzlbw8gHIvHion6vlnENABTz9RLyE/Y6bZHqKLw9YA+oah2YshyY01QRYGS6viQE0z0UmIXAKUnszEdrCtLc4iGTcdIXDFQubZkg8RjKpNyO9UReqt2K2AEA9yJYPkzqT7E7alpwRcQnPqH0YF4Lb2OYtQvLLqGNte/k0xygGss+O/o4sV4Nau++CSClD0wViMT9E69BOsqALrTPSCZ78oisBGdIgtF7Tn9QRo8Jyg7GFUfiXQI3bbPLB7LSEE8vD7MOcNilDpuJ75RfrI9YjIQhezlsOgWf0bqXGchL2j5oLTIUqu1pNGrysJ06Nfo60VmpwqikMeWsgM77Km5aB7lTnYIP9m7iDtQuALLVcfRWhy3XUVfqpSk9V1mwVojVDYMqTDxpY5ml3JdP/FKH1JH16KmNClR1RUBhFf9OaS8lmcGknX8tKPhQSCflUK/eGa7n8WkzgVhTvvAEciq4i7kkYWmUI2EFKkY0U13bdpAZmFqSmHcY03SQRnM0og0skv7vVjOp8crAiGPCwJJFMqTRs3OAGMQP1zKf0KJYbsAD7eC9XQo0DmlkXrlKYoi8Y0qDG8fpFL9kaoun1vE1+48BFt1xjx9VGHh7YySLZJHonBPos54kaiuOSQpNOh1fru69VWu+RPO25QjWrRCYj1VL7MNN6nqSWK3xyYoNi8fYo9j9SfVQtimKPcWp3nXwQZim7NAO19wSpn9tce8NwcHgKkfGBQ0l2RKjRmS0KsaM8pQUw4Y4jJhdM/Ozg2Kt6ldVInopQ7wKeEIU0VdRXpqSUq9zWgQelgCwGR/6MkzkJkcb8lTDq8AX11V9G3euOW68ENsl6cale2Dtbl1oqdgw8+1JlkEPpcOIfbHWr8O8U+yUeGv54KrZsHhjauibDvqJMt8kenBkS4Bupmmy5juFj0COUr42zzSAly7re1UNJ/xeYJmqycFJ7fBHWfCax1BO/kgaJ+qHnfXUsbHxQOuIFv65WKKuZaUo8RhUQd4ygRONhkktfHSlaYup2EaMc/7Zdn1XlKtmIgdhurIt8RWz5tLchXzP1SuF7pu9UWAuKBJPcITqIcSg9bqEnVZN7Q3hqqgPV/6AEZe7bHqCSSY814jE3qek6O1TIponyUFJ8S6Dq7ZlcEk0jpZ/DDL+8kg+6RKf/QznIDfxxj21rV30XXVqvp/oueGueUSrNWUydtlCbBf+4adK6yDdUFHg7V1K6/vmPf92aWyvM/w7PZscqax0pNHo6TotCApjkmuw0sC+QTm9qef+Jwbl/Y+hrP8LrlOtkzeVGnPC6kLkAkSAQBJXm5FCwDv8jTr6akVRUl/b+WrpFOSiv/CoI9z0paXWR034ZIiwL2hvPmigRhJ52tn68cXpBhc3IvB1DuoNn3XAuZ3DenHQcLn1EAaxq053L2OCIzbq2iKYT2/dkq9Vlt6NuZrOeO9VyFxyxJazIyz2evtU8kTPaiJctEUllwvRhqeqjJTfc+OOqXkvYuo5KJI02BYj8zQyZSVGbU9kmT3wpgAw3GL/1OEPlbde0n1Augo3TkJgxVIyunsI51o7jFsdzbjqQ/GMaHzCXJwIUgf5ZYS5fK95A0f75H6oOYtwkvG0Z8+EQrXtJCknMBWpKJqt7GdyDKIlDsNeb8rSgzPNbSL3DNlyAeVkJD7z+3Vugq8uiHxPMatQQfcpnStOUUzJmymb+yiousPZSjDR+zjkEY9wMBltKUcvQ3D4QZaQp9YbzfzZ0koezxPsraE6xGpGIJ2SDgB6snPGcdpPyPUUXizO+Cw2v8bib9pXdYjaZNafoRpoqdV7LRfd4TWy2WwyqV9Ky8RtOx6pjBqcH9oUiz8kWmfLQR4YpxViFiWIP64AG35hLv3g3pyxmkN1VwY0s6ubNs/Db8bR0L5h0yLf5eUD34RVPag0BXUOjuaoclZ/SnOcuYqBKShz6xq+yQe8IhRJYs4mkTNvq277EmKs445qgmIIFOOK6yibO/HHUKynvzcBmHbbFXhF72yQk9Ujzu/FrArhkShitK5XxpIJNRfWN31UIURHEclxoQve1P+Jhwkku549FercXhOHOemoi9B0XUNk/3o06WLy2/9S62FsPcIcmHS5728QUyfaaMqquX4VByaudqdxj713vP7hbCZuiXStklOuNn5HXiAmVMBd5pVQ/5bBNRfnzOseho5SLru0NRyhffsfHfLNs/KI3jFD4RympMZyctQDP1kYi4HJfN1DunnH9VI7FH0cj2hozsqn7eNgCE98sRVXaJuah5t8MK4nIROVTvZQHVceGfXPlt9a5jRocqwrBe53pgnPeReSLYcQbaGjIrkp2/kZ8ODicGdoTN1TCXiN+mrtJ1tcnHlXnqz/l/eBB2lVsDPsHnqOmmaqsoYjOJjih5qgR09qOzrPnij+8S3AP4pTl6LPMtjKQp00r/dde6Okkv/eJ/V1wBjTW/SzX+sP5+mmxuShsnXQ1sm/FFcb5Jwek2d/CF2TxW4mG4ekLQmu/dSNWLf4XlK+ctLEl7YthNiGECUaMeMm8GQ4HRNdXCS/bb/rpwAPxS0ytfsH2d0XfdB69P6iv3VDo8D+PdG7eeFHz/8GUEsDBBQAAgAIAPJ6gUSeJJdBSgAAAGoAAAAbAAAAdW5pdmVyc2FsL3VuaXZlcnNhbC5wbmcueG1ss7GvyM1RKEstKs7Mz7NVMtQzULK34+WyKShKLctMLVeoAIoZ6RlAgJJCJSq3PDOlJMNWycLEBCGWkZqZnlFiq2RmbAwX1AcaCQBQSwECAAAUAAIACADyeoFEMU00vc8DAAD5DQAAHQAAAAAAAAABAAAAAAAAAAAAdW5pdmVyc2FsL2NvbW1vbl9tZXNzYWdlcy5sbmdQSwECAAAUAAIACADyeoFEIv+HytUDAADdDwAAJwAAAAAAAAABAAAAAAAKBAAAdW5pdmVyc2FsL2ZsYXNoX3B1Ymxpc2hpbmdfc2V0dGluZ3MueG1sUEsBAgAAFAACAAgA8nqBRI0O8Ly9AgAAVQoAACEAAAAAAAAAAQAAAAAAJAgAAHVuaXZlcnNhbC9mbGFzaF9za2luX3NldHRpbmdzLnhtbFBLAQIAABQAAgAIAPJ6gUROa9r2qwMAAO4OAAAmAAAAAAAAAAEAAAAAACALAAB1bml2ZXJzYWwvaHRtbF9wdWJsaXNoaW5nX3NldHRpbmdzLnhtbFBLAQIAABQAAgAIAPJ6gUTeHfV+mAEAAB8GAAAfAAAAAAAAAAEAAAAAAA8PAAB1bml2ZXJzYWwvaHRtbF9za2luX3NldHRpbmdzLmpzUEsBAgAAFAACAAgA8nqBRBra6juqAAAAHwEAABoAAAAAAAAAAQAAAAAA5BAAAHVuaXZlcnNhbC9pMThuX3ByZXNldHMueG1sUEsBAgAAFAACAAgA8nqBRHbUUCiCAAAAlQAAABwAAAAAAAAAAQAAAAAAxhEAAHVuaXZlcnNhbC9sb2NhbF9zZXR0aW5ncy54bWxQSwECAAAUAAIACABsgXNEzoIJN+wCAACICAAAFAAAAAAAAAABAAAAAACCEgAAdW5pdmVyc2FsL3BsYXllci54bWxQSwECAAAUAAIACADyeoFEB6OZZCwIAAAnOAAAKQAAAAAAAAABAAAAAACgFQAAdW5pdmVyc2FsL3NraW5fY3VzdG9taXphdGlvbl9zZXR0aW5ncy54bWxQSwECAAAUAAIACADyeoFEEYB7fHcKAAAwGQAAFwAAAAAAAAAAAAAAAAATHgAAdW5pdmVyc2FsL3VuaXZlcnNhbC5wbmdQSwECAAAUAAIACADyeoFEniSXQUoAAABqAAAAGwAAAAAAAAABAAAAAAC/KAAAdW5pdmVyc2FsL3VuaXZlcnNhbC5wbmcueG1sUEsFBgAAAAALAAsASQMAAEIpAAAAAA=="/>
  <p:tag name="ISPRING_OUTPUT_FOLDER" val="S:\production\ODOT\Online_Project_2014\Conversions\Product\Postable_content\c2s2p3lpac"/>
  <p:tag name="ISPRING_PRESENTATION_TITLE" val="PBpptLPAct2.2"/>
  <p:tag name="ISPRING_RESOURCE_PATHS_HASH_PRESENTER" val="c6a92d3c32923bb755b559a3235412939ac7db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U TSE template">
  <a:themeElements>
    <a:clrScheme name="Custom 1">
      <a:dk1>
        <a:srgbClr val="000000"/>
      </a:dk1>
      <a:lt1>
        <a:srgbClr val="FFFFFF"/>
      </a:lt1>
      <a:dk2>
        <a:srgbClr val="B23237"/>
      </a:dk2>
      <a:lt2>
        <a:srgbClr val="D8203E"/>
      </a:lt2>
      <a:accent1>
        <a:srgbClr val="281D37"/>
      </a:accent1>
      <a:accent2>
        <a:srgbClr val="00619F"/>
      </a:accent2>
      <a:accent3>
        <a:srgbClr val="B1B9C1"/>
      </a:accent3>
      <a:accent4>
        <a:srgbClr val="D8203E"/>
      </a:accent4>
      <a:accent5>
        <a:srgbClr val="B23237"/>
      </a:accent5>
      <a:accent6>
        <a:srgbClr val="B1B9C1"/>
      </a:accent6>
      <a:hlink>
        <a:srgbClr val="00619F"/>
      </a:hlink>
      <a:folHlink>
        <a:srgbClr val="B1B9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241</Words>
  <Application>Microsoft Office PowerPoint</Application>
  <PresentationFormat>On-screen Show (4:3)</PresentationFormat>
  <Paragraphs>52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Lato</vt:lpstr>
      <vt:lpstr>Office Theme</vt:lpstr>
      <vt:lpstr>WOU TSE template</vt:lpstr>
      <vt:lpstr>Lane Position Selection</vt:lpstr>
      <vt:lpstr>Lane Positions</vt:lpstr>
      <vt:lpstr>There are 5  lane positions (LP) and 2 side positions (SP)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Lane Positions</dc:title>
  <dc:creator>Sharon Rothacker</dc:creator>
  <cp:lastModifiedBy>Megan McDermeit</cp:lastModifiedBy>
  <cp:revision>52</cp:revision>
  <dcterms:created xsi:type="dcterms:W3CDTF">2020-10-11T18:41:07Z</dcterms:created>
  <dcterms:modified xsi:type="dcterms:W3CDTF">2023-05-01T14:17:22Z</dcterms:modified>
</cp:coreProperties>
</file>