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sldIdLst>
    <p:sldId id="296" r:id="rId2"/>
    <p:sldId id="297" r:id="rId3"/>
    <p:sldId id="298" r:id="rId4"/>
    <p:sldId id="368" r:id="rId5"/>
    <p:sldId id="292" r:id="rId6"/>
    <p:sldId id="256" r:id="rId7"/>
    <p:sldId id="332" r:id="rId8"/>
    <p:sldId id="258" r:id="rId9"/>
    <p:sldId id="335" r:id="rId10"/>
    <p:sldId id="261" r:id="rId11"/>
    <p:sldId id="336" r:id="rId12"/>
    <p:sldId id="257" r:id="rId13"/>
    <p:sldId id="337" r:id="rId14"/>
    <p:sldId id="260" r:id="rId15"/>
    <p:sldId id="338" r:id="rId16"/>
    <p:sldId id="417" r:id="rId17"/>
    <p:sldId id="339" r:id="rId18"/>
    <p:sldId id="458" r:id="rId19"/>
    <p:sldId id="341" r:id="rId20"/>
    <p:sldId id="415" r:id="rId21"/>
    <p:sldId id="468" r:id="rId22"/>
    <p:sldId id="416" r:id="rId23"/>
    <p:sldId id="342" r:id="rId24"/>
    <p:sldId id="466" r:id="rId25"/>
    <p:sldId id="467" r:id="rId26"/>
    <p:sldId id="420" r:id="rId27"/>
    <p:sldId id="344" r:id="rId28"/>
    <p:sldId id="423" r:id="rId29"/>
    <p:sldId id="371" r:id="rId30"/>
    <p:sldId id="464" r:id="rId31"/>
    <p:sldId id="465" r:id="rId32"/>
    <p:sldId id="425" r:id="rId33"/>
    <p:sldId id="432" r:id="rId34"/>
    <p:sldId id="426" r:id="rId35"/>
    <p:sldId id="348" r:id="rId36"/>
    <p:sldId id="462" r:id="rId37"/>
    <p:sldId id="463" r:id="rId38"/>
    <p:sldId id="430" r:id="rId39"/>
    <p:sldId id="349" r:id="rId40"/>
    <p:sldId id="427" r:id="rId41"/>
    <p:sldId id="434" r:id="rId42"/>
    <p:sldId id="428" r:id="rId43"/>
    <p:sldId id="436" r:id="rId44"/>
    <p:sldId id="276" r:id="rId45"/>
    <p:sldId id="438" r:id="rId46"/>
    <p:sldId id="281" r:id="rId47"/>
    <p:sldId id="439" r:id="rId48"/>
    <p:sldId id="375" r:id="rId49"/>
    <p:sldId id="440" r:id="rId50"/>
    <p:sldId id="391" r:id="rId51"/>
    <p:sldId id="441" r:id="rId52"/>
    <p:sldId id="460" r:id="rId53"/>
    <p:sldId id="461" r:id="rId54"/>
    <p:sldId id="455" r:id="rId55"/>
    <p:sldId id="367" r:id="rId56"/>
    <p:sldId id="401" r:id="rId57"/>
    <p:sldId id="405" r:id="rId58"/>
    <p:sldId id="404" r:id="rId59"/>
    <p:sldId id="406" r:id="rId60"/>
    <p:sldId id="407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on Rothacker" initials="SR" lastIdx="1" clrIdx="0">
    <p:extLst>
      <p:ext uri="{19B8F6BF-5375-455C-9EA6-DF929625EA0E}">
        <p15:presenceInfo xmlns:p15="http://schemas.microsoft.com/office/powerpoint/2012/main" userId="S::rothacks@mash.wou.edu::1c3c0f48-3510-4c3e-9b81-c5c039eac2b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0058"/>
    <a:srgbClr val="1C1C1C"/>
    <a:srgbClr val="CC9900"/>
    <a:srgbClr val="66CCFF"/>
    <a:srgbClr val="FF9900"/>
    <a:srgbClr val="FF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9" autoAdjust="0"/>
    <p:restoredTop sz="90909" autoAdjust="0"/>
  </p:normalViewPr>
  <p:slideViewPr>
    <p:cSldViewPr>
      <p:cViewPr varScale="1">
        <p:scale>
          <a:sx n="61" d="100"/>
          <a:sy n="61" d="100"/>
        </p:scale>
        <p:origin x="121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6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012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4A6E4C-03F5-4CA0-9432-96E4D1D06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54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0BF3843-E513-484E-970F-A5AD7AF94372}" type="slidenum">
              <a:rPr lang="en-US" sz="1200" smtClean="0"/>
              <a:pPr/>
              <a:t>6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FDE51BC-9A0E-45DB-A4FF-8DFA83DB3173}" type="slidenum">
              <a:rPr lang="en-US" sz="1200" smtClean="0"/>
              <a:pPr/>
              <a:t>28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10927-6E2B-4D2C-89FE-FF3356DDA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3062"/>
      </p:ext>
    </p:extLst>
  </p:cSld>
  <p:clrMapOvr>
    <a:masterClrMapping/>
  </p:clrMapOvr>
  <p:transition spd="slow" advTm="2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F545C-6DE0-4AE7-8701-6A97C5768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57879"/>
      </p:ext>
    </p:extLst>
  </p:cSld>
  <p:clrMapOvr>
    <a:masterClrMapping/>
  </p:clrMapOvr>
  <p:transition spd="slow" advTm="2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A4458-7396-4025-B85E-6D5F7B34C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5559"/>
      </p:ext>
    </p:extLst>
  </p:cSld>
  <p:clrMapOvr>
    <a:masterClrMapping/>
  </p:clrMapOvr>
  <p:transition spd="slow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337CA-387C-46C0-BFF6-D23F7D76A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02906"/>
      </p:ext>
    </p:extLst>
  </p:cSld>
  <p:clrMapOvr>
    <a:masterClrMapping/>
  </p:clrMapOvr>
  <p:transition spd="slow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45DC8-97EA-4D87-87E4-7F3C0E6E4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30534"/>
      </p:ext>
    </p:extLst>
  </p:cSld>
  <p:clrMapOvr>
    <a:masterClrMapping/>
  </p:clrMapOvr>
  <p:transition spd="slow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70BD1-9102-4934-940D-F5F778A92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47"/>
      </p:ext>
    </p:extLst>
  </p:cSld>
  <p:clrMapOvr>
    <a:masterClrMapping/>
  </p:clrMapOvr>
  <p:transition spd="slow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16577-EA2B-4556-8C57-1B4EA9DFF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86092"/>
      </p:ext>
    </p:extLst>
  </p:cSld>
  <p:clrMapOvr>
    <a:masterClrMapping/>
  </p:clrMapOvr>
  <p:transition spd="slow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6052-145B-4682-91CA-A6E40239C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21421"/>
      </p:ext>
    </p:extLst>
  </p:cSld>
  <p:clrMapOvr>
    <a:masterClrMapping/>
  </p:clrMapOvr>
  <p:transition spd="slow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AE71B-443E-468C-9232-F1D815FE3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36346"/>
      </p:ext>
    </p:extLst>
  </p:cSld>
  <p:clrMapOvr>
    <a:masterClrMapping/>
  </p:clrMapOvr>
  <p:transition spd="slow" advTm="2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071DE-E341-4FB1-8378-B4FF18D2F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30928"/>
      </p:ext>
    </p:extLst>
  </p:cSld>
  <p:clrMapOvr>
    <a:masterClrMapping/>
  </p:clrMapOvr>
  <p:transition spd="slow" advTm="2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47968-174C-4144-B638-5280CF55E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55588"/>
      </p:ext>
    </p:extLst>
  </p:cSld>
  <p:clrMapOvr>
    <a:masterClrMapping/>
  </p:clrMapOvr>
  <p:transition spd="slow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5E17773-436B-491C-8C5E-3FAE88534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2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3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26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7.jpeg"/><Relationship Id="rId10" Type="http://schemas.openxmlformats.org/officeDocument/2006/relationships/image" Target="../media/image37.png"/><Relationship Id="rId4" Type="http://schemas.openxmlformats.org/officeDocument/2006/relationships/image" Target="../media/image17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295400"/>
            <a:ext cx="7848600" cy="4876800"/>
          </a:xfrm>
        </p:spPr>
        <p:txBody>
          <a:bodyPr anchor="t"/>
          <a:lstStyle/>
          <a:p>
            <a:br>
              <a:rPr lang="en-US" sz="66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Signs</a:t>
            </a:r>
            <a:br>
              <a:rPr lang="en-US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42A863-7E1B-454C-89F0-EAB1A81DE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" y="282004"/>
            <a:ext cx="8695690" cy="638418"/>
          </a:xfrm>
          <a:prstGeom prst="rect">
            <a:avLst/>
          </a:prstGeom>
        </p:spPr>
      </p:pic>
    </p:spTree>
  </p:cSld>
  <p:clrMapOvr>
    <a:masterClrMapping/>
  </p:clrMapOvr>
  <p:transition spd="slow" advTm="30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4267200" y="5181600"/>
            <a:ext cx="666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7B8C1A-B6B3-4E51-A2A5-EFF474EE8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1143000"/>
            <a:ext cx="3810330" cy="3810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39FB39-B43C-4C03-BBBC-EF8B4108B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44" y="1447800"/>
            <a:ext cx="3078111" cy="3017520"/>
          </a:xfrm>
          <a:prstGeom prst="rect">
            <a:avLst/>
          </a:prstGeom>
        </p:spPr>
      </p:pic>
    </p:spTree>
  </p:cSld>
  <p:clrMapOvr>
    <a:masterClrMapping/>
  </p:clrMapOvr>
  <p:transition spd="med" advTm="300"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914400" y="1600200"/>
            <a:ext cx="7239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 4…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4267200" y="5257800"/>
            <a:ext cx="5693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/>
              <a:t>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937601-C7AB-426F-A6E1-0896FBBF5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892175"/>
            <a:ext cx="3810330" cy="38103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F25EFC-443D-44D8-9388-5184462CC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30" y="1288580"/>
            <a:ext cx="2965940" cy="3017520"/>
          </a:xfrm>
          <a:prstGeom prst="rect">
            <a:avLst/>
          </a:prstGeom>
        </p:spPr>
      </p:pic>
    </p:spTree>
  </p:cSld>
  <p:clrMapOvr>
    <a:masterClrMapping/>
  </p:clrMapOvr>
  <p:transition spd="med" advTm="300"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914400" y="1600200"/>
            <a:ext cx="7239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 5…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2667000" y="685800"/>
            <a:ext cx="3810000" cy="3810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005262" y="5181600"/>
            <a:ext cx="1133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 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094EE4-DB82-4529-8C1D-8A6D2765C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14" y="974725"/>
            <a:ext cx="2357445" cy="3017520"/>
          </a:xfrm>
          <a:prstGeom prst="rect">
            <a:avLst/>
          </a:prstGeom>
        </p:spPr>
      </p:pic>
    </p:spTree>
  </p:cSld>
  <p:clrMapOvr>
    <a:masterClrMapping/>
  </p:clrMapOvr>
  <p:transition spd="med" advTm="300"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914400" y="1600200"/>
            <a:ext cx="7239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 6…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667000" y="762000"/>
            <a:ext cx="38100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343400" y="5257800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/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87034C-56A1-4715-82BC-A6C3BA4F5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4" t="10704" r="3156" b="5962"/>
          <a:stretch/>
        </p:blipFill>
        <p:spPr>
          <a:xfrm>
            <a:off x="2971799" y="1219200"/>
            <a:ext cx="32004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637FA8-2B72-4F8C-BFAA-BB171036D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86" y="1447800"/>
            <a:ext cx="809625" cy="30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70DBA6-3C68-4154-BE5A-6FA2F8CB6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276600" y="3581400"/>
            <a:ext cx="762000" cy="533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5DDD72B-72F8-4846-ACCE-78F3F4EA7AD1}"/>
              </a:ext>
            </a:extLst>
          </p:cNvPr>
          <p:cNvGrpSpPr/>
          <p:nvPr/>
        </p:nvGrpSpPr>
        <p:grpSpPr>
          <a:xfrm>
            <a:off x="2971800" y="1219200"/>
            <a:ext cx="3200400" cy="3048000"/>
            <a:chOff x="2971800" y="1219200"/>
            <a:chExt cx="3200400" cy="304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B4C185-00BF-47BD-BDDC-1D15AD1A38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14" t="10704" r="3156" b="5962"/>
            <a:stretch/>
          </p:blipFill>
          <p:spPr>
            <a:xfrm>
              <a:off x="2971800" y="1219200"/>
              <a:ext cx="3200400" cy="3048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5C742E-20C6-461D-B32C-6BFFA52E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7187" y="1447800"/>
              <a:ext cx="809625" cy="3048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3742D7-CB96-43CB-A5C1-DA87F8E49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3276601" y="3581400"/>
              <a:ext cx="762000" cy="5334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300"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ChangeArrowheads="1"/>
          </p:cNvSpPr>
          <p:nvPr/>
        </p:nvSpPr>
        <p:spPr bwMode="auto">
          <a:xfrm>
            <a:off x="914400" y="1600200"/>
            <a:ext cx="7239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#7 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667000" y="762000"/>
            <a:ext cx="38100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343400" y="5257800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/>
              <a:t>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F3CB5A-CD77-41E8-A8F2-FCB1D524AE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71" r="59351"/>
          <a:stretch/>
        </p:blipFill>
        <p:spPr>
          <a:xfrm>
            <a:off x="2895600" y="1066800"/>
            <a:ext cx="3123078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46597"/>
      </p:ext>
    </p:extLst>
  </p:cSld>
  <p:clrMapOvr>
    <a:masterClrMapping/>
  </p:clrMapOvr>
  <p:transition spd="med" advTm="300"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914400" y="1600200"/>
            <a:ext cx="7239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 8… 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8153400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Each sign will appear for 0.3 seconds…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60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US" sz="54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slow" advTm="500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267200" y="5181600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/>
              <a:t> 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D32AAB-81C2-47F4-B411-EBFDFC297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990491"/>
            <a:ext cx="3810330" cy="3810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2B1901-40C7-4140-82AD-09D7EBEDF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451" y="1219200"/>
            <a:ext cx="3202647" cy="3017520"/>
          </a:xfrm>
          <a:prstGeom prst="rect">
            <a:avLst/>
          </a:prstGeom>
        </p:spPr>
      </p:pic>
    </p:spTree>
  </p:cSld>
  <p:clrMapOvr>
    <a:masterClrMapping/>
  </p:clrMapOvr>
  <p:transition spd="med" advTm="300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914400" y="1600200"/>
            <a:ext cx="7239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 9… </a:t>
            </a:r>
          </a:p>
        </p:txBody>
      </p:sp>
    </p:spTree>
    <p:extLst>
      <p:ext uri="{BB962C8B-B14F-4D97-AF65-F5344CB8AC3E}">
        <p14:creationId xmlns:p14="http://schemas.microsoft.com/office/powerpoint/2010/main" val="2186149134"/>
      </p:ext>
    </p:extLst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4114800" y="5257800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/>
              <a:t> 9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590800" y="685800"/>
            <a:ext cx="3810000" cy="3810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213552-F37F-4209-9B46-D3FE15C79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00"/>
          <a:stretch/>
        </p:blipFill>
        <p:spPr>
          <a:xfrm>
            <a:off x="2819400" y="913196"/>
            <a:ext cx="3129198" cy="3017520"/>
          </a:xfrm>
          <a:prstGeom prst="rect">
            <a:avLst/>
          </a:prstGeom>
        </p:spPr>
      </p:pic>
    </p:spTree>
  </p:cSld>
  <p:clrMapOvr>
    <a:masterClrMapping/>
  </p:clrMapOvr>
  <p:transition spd="med" advTm="300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914400" y="1600200"/>
            <a:ext cx="7239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#10…</a:t>
            </a:r>
          </a:p>
        </p:txBody>
      </p:sp>
    </p:spTree>
  </p:cSld>
  <p:clrMapOvr>
    <a:masterClrMapping/>
  </p:clrMapOvr>
  <p:transition spd="med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4114800" y="5257800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/>
              <a:t> 10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590800" y="685800"/>
            <a:ext cx="3810000" cy="3810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7A7D04-BFD3-48C1-A9D5-C19E612F9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537" y="3333750"/>
            <a:ext cx="542925" cy="1905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487A16A-3D9D-4977-9C1F-917EFF473423}"/>
              </a:ext>
            </a:extLst>
          </p:cNvPr>
          <p:cNvGrpSpPr/>
          <p:nvPr/>
        </p:nvGrpSpPr>
        <p:grpSpPr>
          <a:xfrm>
            <a:off x="2703965" y="1082040"/>
            <a:ext cx="3193143" cy="3017520"/>
            <a:chOff x="2975428" y="990600"/>
            <a:chExt cx="3193143" cy="301752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EF669B2-EC81-4DB4-A90B-8FF95F640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498" t="4546" r="3472"/>
            <a:stretch/>
          </p:blipFill>
          <p:spPr>
            <a:xfrm>
              <a:off x="2975428" y="990600"/>
              <a:ext cx="3193143" cy="301752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699E44-3E6E-4625-8EBB-837A17012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3800" y="1665819"/>
              <a:ext cx="1905000" cy="49635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792A991-68F6-47C1-993C-D18DAF785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5565" y="2899865"/>
              <a:ext cx="1905000" cy="496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1958287"/>
      </p:ext>
    </p:extLst>
  </p:cSld>
  <p:clrMapOvr>
    <a:masterClrMapping/>
  </p:clrMapOvr>
  <p:transition spd="med" advTm="300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914400" y="1600200"/>
            <a:ext cx="7239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#11…</a:t>
            </a:r>
          </a:p>
        </p:txBody>
      </p:sp>
    </p:spTree>
    <p:extLst>
      <p:ext uri="{BB962C8B-B14F-4D97-AF65-F5344CB8AC3E}">
        <p14:creationId xmlns:p14="http://schemas.microsoft.com/office/powerpoint/2010/main" val="1335849293"/>
      </p:ext>
    </p:extLst>
  </p:cSld>
  <p:clrMapOvr>
    <a:masterClrMapping/>
  </p:clrMapOvr>
  <p:transition spd="med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7"/>
          <p:cNvSpPr>
            <a:spLocks noChangeArrowheads="1"/>
          </p:cNvSpPr>
          <p:nvPr/>
        </p:nvSpPr>
        <p:spPr bwMode="auto">
          <a:xfrm>
            <a:off x="4267200" y="5334000"/>
            <a:ext cx="869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/>
              <a:t>11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946F01-9244-452E-9A7D-7A382FC8A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914400"/>
            <a:ext cx="3810330" cy="3810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DC6747-FD89-4502-AD77-B410852C2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16420">
            <a:off x="3467100" y="3828885"/>
            <a:ext cx="2057400" cy="4381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A190247-7695-48DB-AF39-F5A07060D0B9}"/>
              </a:ext>
            </a:extLst>
          </p:cNvPr>
          <p:cNvGrpSpPr/>
          <p:nvPr/>
        </p:nvGrpSpPr>
        <p:grpSpPr>
          <a:xfrm>
            <a:off x="2958946" y="1156002"/>
            <a:ext cx="3226107" cy="3568728"/>
            <a:chOff x="2882746" y="913954"/>
            <a:chExt cx="3226107" cy="356872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8C46C2E-EA83-4AD2-B3F2-D7CA4D043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2746" y="913954"/>
              <a:ext cx="3226107" cy="301752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652655-04D3-4234-8CCD-D55E75F11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916420">
              <a:off x="4506098" y="3657370"/>
              <a:ext cx="1147899" cy="4381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46A18F1-91CB-44BC-B6D2-92D5E46ED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757113">
              <a:off x="3358616" y="3576280"/>
              <a:ext cx="1186273" cy="62653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300">
    <p:cover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914400" y="1600200"/>
            <a:ext cx="7239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#12…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4191000" y="523557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/>
              <a:t>12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A51540-9E08-4B51-B3BE-E98FE4E1D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835" y="914400"/>
            <a:ext cx="3810330" cy="3810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D1BA79-5BD4-4563-983F-FF0584F14B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88"/>
          <a:stretch/>
        </p:blipFill>
        <p:spPr>
          <a:xfrm>
            <a:off x="3941403" y="1219200"/>
            <a:ext cx="1261193" cy="3017520"/>
          </a:xfrm>
          <a:prstGeom prst="rect">
            <a:avLst/>
          </a:prstGeom>
        </p:spPr>
      </p:pic>
    </p:spTree>
  </p:cSld>
  <p:clrMapOvr>
    <a:masterClrMapping/>
  </p:clrMapOvr>
  <p:transition spd="med" advTm="300">
    <p:cover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914400" y="1600200"/>
            <a:ext cx="7239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#13…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09600" y="914400"/>
            <a:ext cx="8001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You will then have ten (10) seconds to write down its meaning on your paper.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6000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4179888" y="523557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/>
              <a:t>13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667000" y="685800"/>
            <a:ext cx="3810000" cy="3810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C0FD8-23DA-4F14-AA81-A76BA5F7B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26" y="914400"/>
            <a:ext cx="2929636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32938"/>
      </p:ext>
    </p:extLst>
  </p:cSld>
  <p:clrMapOvr>
    <a:masterClrMapping/>
  </p:clrMapOvr>
  <p:transition spd="med" advTm="300">
    <p:cover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914400" y="1600200"/>
            <a:ext cx="7239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#14…</a:t>
            </a:r>
          </a:p>
        </p:txBody>
      </p:sp>
    </p:spTree>
    <p:extLst>
      <p:ext uri="{BB962C8B-B14F-4D97-AF65-F5344CB8AC3E}">
        <p14:creationId xmlns:p14="http://schemas.microsoft.com/office/powerpoint/2010/main" val="2521194921"/>
      </p:ext>
    </p:extLst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4260850" y="5318125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/>
              <a:t>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CD2157-3E14-491D-AE41-326860E08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1066800"/>
            <a:ext cx="3810330" cy="3810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90A452-F48E-45ED-99BD-907F8E3FF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447800"/>
            <a:ext cx="2562225" cy="3286125"/>
          </a:xfrm>
          <a:prstGeom prst="rect">
            <a:avLst/>
          </a:prstGeom>
        </p:spPr>
      </p:pic>
    </p:spTree>
  </p:cSld>
  <p:clrMapOvr>
    <a:masterClrMapping/>
  </p:clrMapOvr>
  <p:transition spd="med" advTm="300">
    <p:cover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914400" y="1600200"/>
            <a:ext cx="7239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#15…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256088" y="523557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/>
              <a:t>15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743200" y="685800"/>
            <a:ext cx="3886200" cy="3810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C71AC5-C869-4027-A06E-9005EC06E290}"/>
              </a:ext>
            </a:extLst>
          </p:cNvPr>
          <p:cNvGrpSpPr/>
          <p:nvPr/>
        </p:nvGrpSpPr>
        <p:grpSpPr>
          <a:xfrm>
            <a:off x="2865122" y="914400"/>
            <a:ext cx="3413756" cy="3291840"/>
            <a:chOff x="2865122" y="914400"/>
            <a:chExt cx="3413756" cy="32918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9DDF9D-A923-4F08-A466-5DFCA4024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65122" y="914400"/>
              <a:ext cx="3413756" cy="329184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038D40-3A1A-4B4A-81CC-5684D91EF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6290" y="2535016"/>
              <a:ext cx="1035270" cy="41676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A069EF-98A8-4DA6-8BBD-C54AEF8C3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6203" y="3384718"/>
              <a:ext cx="925718" cy="41676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740254-38E8-4FEE-8B56-173EF570C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4070131" y="1676396"/>
              <a:ext cx="1035270" cy="49236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300">
    <p:cover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914400" y="1600200"/>
            <a:ext cx="7239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#16…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256088" y="531177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/>
              <a:t>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CCACF8-F2E0-4EFE-B3A4-685948BC3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1066800"/>
            <a:ext cx="3810330" cy="38103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AB6A3A-C09E-403C-8F5B-C9F746ADD5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24" t="39931" r="66387" b="39280"/>
          <a:stretch/>
        </p:blipFill>
        <p:spPr>
          <a:xfrm>
            <a:off x="2895600" y="1295400"/>
            <a:ext cx="3094183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8908"/>
      </p:ext>
    </p:extLst>
  </p:cSld>
  <p:clrMapOvr>
    <a:masterClrMapping/>
  </p:clrMapOvr>
  <p:transition spd="med" advTm="300">
    <p:cover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914400" y="1600200"/>
            <a:ext cx="7239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#17…</a:t>
            </a:r>
          </a:p>
        </p:txBody>
      </p:sp>
    </p:spTree>
    <p:extLst>
      <p:ext uri="{BB962C8B-B14F-4D97-AF65-F5344CB8AC3E}">
        <p14:creationId xmlns:p14="http://schemas.microsoft.com/office/powerpoint/2010/main" val="1093355593"/>
      </p:ext>
    </p:extLst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179888" y="531177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/>
              <a:t>17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590800" y="685800"/>
            <a:ext cx="3810000" cy="3810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7A03A4-9598-49F6-AF0C-8518C3BBB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21" y="1143000"/>
            <a:ext cx="3241958" cy="3017520"/>
          </a:xfrm>
          <a:prstGeom prst="rect">
            <a:avLst/>
          </a:prstGeom>
        </p:spPr>
      </p:pic>
    </p:spTree>
  </p:cSld>
  <p:clrMapOvr>
    <a:masterClrMapping/>
  </p:clrMapOvr>
  <p:transition spd="med" advTm="300">
    <p:cover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914400" y="1600200"/>
            <a:ext cx="7239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#18…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7"/>
          <p:cNvSpPr txBox="1">
            <a:spLocks noChangeArrowheads="1"/>
          </p:cNvSpPr>
          <p:nvPr/>
        </p:nvSpPr>
        <p:spPr bwMode="auto">
          <a:xfrm>
            <a:off x="228600" y="2362200"/>
            <a:ext cx="86868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Ready?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5000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4114800" y="5318125"/>
            <a:ext cx="920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/>
              <a:t> 18</a:t>
            </a: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2590800" y="685800"/>
            <a:ext cx="3810000" cy="3810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4BCED-F09F-4D38-AA02-9706B7559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12" y="819807"/>
            <a:ext cx="3152775" cy="3343275"/>
          </a:xfrm>
          <a:prstGeom prst="rect">
            <a:avLst/>
          </a:prstGeom>
        </p:spPr>
      </p:pic>
    </p:spTree>
  </p:cSld>
  <p:clrMapOvr>
    <a:masterClrMapping/>
  </p:clrMapOvr>
  <p:transition spd="med" advTm="300">
    <p:cover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914400" y="1600200"/>
            <a:ext cx="7239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#19…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4191000" y="538797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/>
              <a:t>19</a:t>
            </a:r>
          </a:p>
        </p:txBody>
      </p:sp>
      <p:grpSp>
        <p:nvGrpSpPr>
          <p:cNvPr id="48131" name="Group 4"/>
          <p:cNvGrpSpPr>
            <a:grpSpLocks/>
          </p:cNvGrpSpPr>
          <p:nvPr/>
        </p:nvGrpSpPr>
        <p:grpSpPr bwMode="auto">
          <a:xfrm>
            <a:off x="2667000" y="685800"/>
            <a:ext cx="3810000" cy="3810000"/>
            <a:chOff x="2667000" y="685800"/>
            <a:chExt cx="3810000" cy="3810000"/>
          </a:xfrm>
        </p:grpSpPr>
        <p:sp>
          <p:nvSpPr>
            <p:cNvPr id="48132" name="Rectangle 3"/>
            <p:cNvSpPr>
              <a:spLocks noChangeArrowheads="1"/>
            </p:cNvSpPr>
            <p:nvPr/>
          </p:nvSpPr>
          <p:spPr bwMode="auto">
            <a:xfrm>
              <a:off x="2667000" y="685800"/>
              <a:ext cx="3810000" cy="381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8133" name="Picture 4" descr="C:\Users\rebel\Desktop\signs\225_r3-18.gif"/>
            <p:cNvPicPr>
              <a:picLocks noChangeAspect="1" noChangeArrowheads="1"/>
            </p:cNvPicPr>
            <p:nvPr/>
          </p:nvPicPr>
          <p:blipFill>
            <a:blip r:embed="rId2">
              <a:lum bright="-6000" contrast="5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990600"/>
              <a:ext cx="32004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 advTm="300">
    <p:cover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914400" y="1600200"/>
            <a:ext cx="7239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#20…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4191000" y="531812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/>
              <a:t>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5EA26A-0AB9-498D-B9A6-D481DBA6E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1066800"/>
            <a:ext cx="3810330" cy="3810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3E0338-68A6-476F-8798-53DD0D261D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3" r="8382"/>
          <a:stretch/>
        </p:blipFill>
        <p:spPr>
          <a:xfrm>
            <a:off x="2971800" y="1524000"/>
            <a:ext cx="3412671" cy="3017520"/>
          </a:xfrm>
          <a:prstGeom prst="rect">
            <a:avLst/>
          </a:prstGeom>
        </p:spPr>
      </p:pic>
    </p:spTree>
  </p:cSld>
  <p:clrMapOvr>
    <a:masterClrMapping/>
  </p:clrMapOvr>
  <p:transition spd="med" advTm="300">
    <p:cover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914400" y="1600200"/>
            <a:ext cx="7239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#21…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4038600" y="5387975"/>
            <a:ext cx="8258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/>
              <a:t> 21</a:t>
            </a:r>
          </a:p>
        </p:txBody>
      </p:sp>
      <p:sp>
        <p:nvSpPr>
          <p:cNvPr id="56326" name="Rectangle 15"/>
          <p:cNvSpPr>
            <a:spLocks noChangeArrowheads="1"/>
          </p:cNvSpPr>
          <p:nvPr/>
        </p:nvSpPr>
        <p:spPr bwMode="auto">
          <a:xfrm>
            <a:off x="2590800" y="685800"/>
            <a:ext cx="3810000" cy="3810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957E60-9B7F-4EA6-A8D4-B838F6689096}"/>
              </a:ext>
            </a:extLst>
          </p:cNvPr>
          <p:cNvGrpSpPr/>
          <p:nvPr/>
        </p:nvGrpSpPr>
        <p:grpSpPr>
          <a:xfrm>
            <a:off x="3352813" y="1089923"/>
            <a:ext cx="2257374" cy="3017520"/>
            <a:chOff x="3352813" y="1089923"/>
            <a:chExt cx="2257374" cy="30175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80BE011-1C3D-4E1C-B55D-82F350DED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13" y="1089923"/>
              <a:ext cx="2257374" cy="301752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236781-91B2-4C83-8FC8-767314053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00" y="2312802"/>
              <a:ext cx="1591541" cy="142099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300">
    <p:cover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914400" y="1600200"/>
            <a:ext cx="7239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#22…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256088" y="531177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/>
              <a:t>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2DDBC8-5398-420F-B605-1BB66A6F5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867103"/>
            <a:ext cx="3810330" cy="3810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A63CB2-9EB6-4A4C-8D3F-E0A0BD7D7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56" y="1263508"/>
            <a:ext cx="2884887" cy="3017520"/>
          </a:xfrm>
          <a:prstGeom prst="rect">
            <a:avLst/>
          </a:prstGeom>
        </p:spPr>
      </p:pic>
    </p:spTree>
  </p:cSld>
  <p:clrMapOvr>
    <a:masterClrMapping/>
  </p:clrMapOvr>
  <p:transition spd="med" advTm="300">
    <p:cover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914400" y="1600200"/>
            <a:ext cx="7239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#23…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066800" y="1066800"/>
            <a:ext cx="7391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 1…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256088" y="531177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/>
              <a:t>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C34231-2E92-48FB-8DA4-BE1BEE5C5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1143000"/>
            <a:ext cx="3810330" cy="38103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A90968E-07BE-49A2-9ED1-56473EC53950}"/>
              </a:ext>
            </a:extLst>
          </p:cNvPr>
          <p:cNvGrpSpPr/>
          <p:nvPr/>
        </p:nvGrpSpPr>
        <p:grpSpPr>
          <a:xfrm>
            <a:off x="2854993" y="2148840"/>
            <a:ext cx="3499101" cy="1280160"/>
            <a:chOff x="2666835" y="2057400"/>
            <a:chExt cx="3499101" cy="12801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7C3C52-EC17-4C59-86D9-72E9FA50AB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" t="18985" r="4777" b="7486"/>
            <a:stretch/>
          </p:blipFill>
          <p:spPr>
            <a:xfrm>
              <a:off x="2666835" y="2057400"/>
              <a:ext cx="3499101" cy="12801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55722A4-31D7-47D3-88DA-84570CAEBA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870" b="20333"/>
            <a:stretch/>
          </p:blipFill>
          <p:spPr>
            <a:xfrm flipV="1">
              <a:off x="3733800" y="2514600"/>
              <a:ext cx="1981200" cy="4572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300">
    <p:cover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914400" y="1600200"/>
            <a:ext cx="7239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#24…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256088" y="531177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/>
              <a:t>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C34231-2E92-48FB-8DA4-BE1BEE5C5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1143000"/>
            <a:ext cx="3810330" cy="3810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CBC9B6-7422-4A4E-8A06-B6E3DC206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137" y="1295565"/>
            <a:ext cx="31337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33584"/>
      </p:ext>
    </p:extLst>
  </p:cSld>
  <p:clrMapOvr>
    <a:masterClrMapping/>
  </p:clrMapOvr>
  <p:transition spd="med" advTm="300">
    <p:cover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914400" y="1600200"/>
            <a:ext cx="7239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#25…</a:t>
            </a:r>
          </a:p>
        </p:txBody>
      </p:sp>
    </p:spTree>
    <p:extLst>
      <p:ext uri="{BB962C8B-B14F-4D97-AF65-F5344CB8AC3E}">
        <p14:creationId xmlns:p14="http://schemas.microsoft.com/office/powerpoint/2010/main" val="2512661631"/>
      </p:ext>
    </p:extLst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256088" y="5311775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/>
              <a:t>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C34231-2E92-48FB-8DA4-BE1BEE5C5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1143000"/>
            <a:ext cx="3810330" cy="38103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91A1FD3-32DB-4A9B-B4C3-DA9D066AB4C8}"/>
              </a:ext>
            </a:extLst>
          </p:cNvPr>
          <p:cNvGrpSpPr/>
          <p:nvPr/>
        </p:nvGrpSpPr>
        <p:grpSpPr>
          <a:xfrm>
            <a:off x="2905515" y="1371600"/>
            <a:ext cx="3332969" cy="3017520"/>
            <a:chOff x="2905515" y="1371600"/>
            <a:chExt cx="3332969" cy="30175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73D355-B53C-435F-8979-320D366903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2391"/>
            <a:stretch/>
          </p:blipFill>
          <p:spPr>
            <a:xfrm>
              <a:off x="2905515" y="1371600"/>
              <a:ext cx="3332969" cy="301752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9B74F76-AAC8-4BC1-BDD4-5028D7F23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400" y="3381374"/>
              <a:ext cx="2895600" cy="657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6625313"/>
      </p:ext>
    </p:extLst>
  </p:cSld>
  <p:clrMapOvr>
    <a:masterClrMapping/>
  </p:clrMapOvr>
  <p:transition spd="med" advTm="300">
    <p:cover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685800" y="820737"/>
            <a:ext cx="79248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6600" b="1" dirty="0"/>
          </a:p>
          <a:p>
            <a:pPr algn="ctr">
              <a:spcBef>
                <a:spcPct val="50000"/>
              </a:spcBef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ANSWERS….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930" y="123495"/>
            <a:ext cx="4648200" cy="1143000"/>
          </a:xfrm>
        </p:spPr>
        <p:txBody>
          <a:bodyPr/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ANSWERS….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914400"/>
            <a:ext cx="7696200" cy="5943600"/>
          </a:xfrm>
        </p:spPr>
        <p:txBody>
          <a:bodyPr/>
          <a:lstStyle/>
          <a:p>
            <a:pPr marL="609600" indent="-609600">
              <a:lnSpc>
                <a:spcPct val="230000"/>
              </a:lnSpc>
              <a:buFontTx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Crosswalk</a:t>
            </a:r>
          </a:p>
          <a:p>
            <a:pPr marL="609600" indent="-609600">
              <a:lnSpc>
                <a:spcPct val="230000"/>
              </a:lnSpc>
              <a:buFontTx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Stop Sign</a:t>
            </a:r>
          </a:p>
          <a:p>
            <a:pPr marL="609600" indent="-609600">
              <a:lnSpc>
                <a:spcPct val="230000"/>
              </a:lnSpc>
              <a:buFontTx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 Parking</a:t>
            </a:r>
          </a:p>
          <a:p>
            <a:pPr marL="609600" indent="-609600">
              <a:lnSpc>
                <a:spcPct val="230000"/>
              </a:lnSpc>
              <a:buFontTx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Fire Station Ahead</a:t>
            </a:r>
          </a:p>
          <a:p>
            <a:pPr marL="609600" indent="-609600">
              <a:lnSpc>
                <a:spcPct val="230000"/>
              </a:lnSpc>
              <a:buFontTx/>
              <a:buAutoNum type="arabi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Divided Highway</a:t>
            </a:r>
          </a:p>
        </p:txBody>
      </p:sp>
      <p:pic>
        <p:nvPicPr>
          <p:cNvPr id="10" name="Picture 10" descr="C:\Users\rebel\Desktop\signs\thCARS160V.jpg">
            <a:extLst>
              <a:ext uri="{FF2B5EF4-FFF2-40B4-BE49-F238E27FC236}">
                <a16:creationId xmlns:a16="http://schemas.microsoft.com/office/drawing/2014/main" id="{3790D42A-6971-1147-B2A2-7354CF639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3165"/>
            <a:ext cx="80609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3D10E83-EA0E-694F-A095-4D183E032714}"/>
              </a:ext>
            </a:extLst>
          </p:cNvPr>
          <p:cNvGrpSpPr/>
          <p:nvPr/>
        </p:nvGrpSpPr>
        <p:grpSpPr>
          <a:xfrm>
            <a:off x="287930" y="2064092"/>
            <a:ext cx="822960" cy="836270"/>
            <a:chOff x="3139440" y="1158240"/>
            <a:chExt cx="3017520" cy="30175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84586C6-9EA1-4E47-8C47-BF026F84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9440" y="1158240"/>
              <a:ext cx="3017520" cy="30175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C296A5B-FD64-A94F-A846-C806550DE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9000" y="2064067"/>
              <a:ext cx="2514599" cy="1212533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A31E192-CA2C-8448-95AF-446B6AA89A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0" y="3012466"/>
            <a:ext cx="839487" cy="8229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49BCD4-32AF-DF46-96E4-3553D44FA9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4" y="3916190"/>
            <a:ext cx="808892" cy="8229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E68FDC-A435-8547-8FE4-5ADDF70ACB2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"/>
          <a:stretch/>
        </p:blipFill>
        <p:spPr>
          <a:xfrm>
            <a:off x="315964" y="4844905"/>
            <a:ext cx="766891" cy="92035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8291" y="122276"/>
            <a:ext cx="7772400" cy="1143000"/>
          </a:xfrm>
        </p:spPr>
        <p:txBody>
          <a:bodyPr/>
          <a:lstStyle/>
          <a:p>
            <a:pPr marL="838200" indent="-838200"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ANSWERS…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990600"/>
            <a:ext cx="7772400" cy="5715000"/>
          </a:xfrm>
        </p:spPr>
        <p:txBody>
          <a:bodyPr/>
          <a:lstStyle/>
          <a:p>
            <a:pPr marL="0" indent="0">
              <a:lnSpc>
                <a:spcPct val="22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6.     Exit Only </a:t>
            </a:r>
          </a:p>
          <a:p>
            <a:pPr marL="609600" indent="-609600">
              <a:lnSpc>
                <a:spcPct val="220000"/>
              </a:lnSpc>
              <a:buFontTx/>
              <a:buAutoNum type="arabicPeriod" startAt="7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Advance Warning Railroad Crossing</a:t>
            </a:r>
          </a:p>
          <a:p>
            <a:pPr marL="609600" indent="-609600">
              <a:lnSpc>
                <a:spcPct val="230000"/>
              </a:lnSpc>
              <a:buFontTx/>
              <a:buAutoNum type="arabicPeriod" startAt="7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 Intersection</a:t>
            </a:r>
          </a:p>
          <a:p>
            <a:pPr marL="609600" indent="-609600">
              <a:lnSpc>
                <a:spcPct val="230000"/>
              </a:lnSpc>
              <a:buFontTx/>
              <a:buAutoNum type="arabicPeriod" startAt="7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Traffic Merging from Right</a:t>
            </a:r>
          </a:p>
          <a:p>
            <a:pPr marL="609600" indent="-609600">
              <a:lnSpc>
                <a:spcPct val="230000"/>
              </a:lnSpc>
              <a:buFontTx/>
              <a:buAutoNum type="arabicPeriod" startAt="7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 Not Enter</a:t>
            </a:r>
          </a:p>
          <a:p>
            <a:pPr marL="609600" indent="-609600">
              <a:lnSpc>
                <a:spcPct val="230000"/>
              </a:lnSpc>
              <a:buFontTx/>
              <a:buAutoNum type="arabicPeriod" startAt="7"/>
            </a:pPr>
            <a:endParaRPr lang="en-US" sz="2400" b="1" dirty="0"/>
          </a:p>
          <a:p>
            <a:pPr marL="609600" indent="-609600">
              <a:lnSpc>
                <a:spcPct val="230000"/>
              </a:lnSpc>
              <a:buFontTx/>
              <a:buAutoNum type="arabicPeriod" startAt="7"/>
            </a:pPr>
            <a:endParaRPr lang="en-US" sz="2400" b="1" dirty="0"/>
          </a:p>
          <a:p>
            <a:pPr marL="609600" indent="-609600">
              <a:lnSpc>
                <a:spcPct val="230000"/>
              </a:lnSpc>
              <a:buFontTx/>
              <a:buAutoNum type="arabicPeriod" startAt="7"/>
            </a:pPr>
            <a:endParaRPr lang="en-US" sz="2400" b="1" dirty="0"/>
          </a:p>
          <a:p>
            <a:pPr marL="609600" indent="-609600">
              <a:lnSpc>
                <a:spcPct val="230000"/>
              </a:lnSpc>
              <a:buFontTx/>
              <a:buAutoNum type="arabicPeriod" startAt="7"/>
            </a:pPr>
            <a:endParaRPr lang="en-US" sz="2400" dirty="0"/>
          </a:p>
          <a:p>
            <a:pPr marL="609600" indent="-609600">
              <a:lnSpc>
                <a:spcPct val="230000"/>
              </a:lnSpc>
              <a:buFontTx/>
              <a:buAutoNum type="arabicPeriod" startAt="7"/>
            </a:pPr>
            <a:endParaRPr lang="en-US" sz="24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981FFB-AE1C-674D-BF31-563EB4D87EB9}"/>
              </a:ext>
            </a:extLst>
          </p:cNvPr>
          <p:cNvGrpSpPr/>
          <p:nvPr/>
        </p:nvGrpSpPr>
        <p:grpSpPr>
          <a:xfrm>
            <a:off x="276391" y="1162406"/>
            <a:ext cx="890600" cy="822960"/>
            <a:chOff x="2971800" y="1219200"/>
            <a:chExt cx="3200400" cy="3048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E6C5DC5-1F6A-5340-AE72-507499ABB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14" t="10704" r="3156" b="5962"/>
            <a:stretch/>
          </p:blipFill>
          <p:spPr>
            <a:xfrm>
              <a:off x="2971800" y="1219200"/>
              <a:ext cx="3200400" cy="3048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A01D1CA-411F-3B45-985B-22CE5FCE5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7187" y="1447800"/>
              <a:ext cx="809625" cy="3048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9D3C6E4-FA74-844C-88A7-5CB695E33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3276601" y="3581400"/>
              <a:ext cx="762000" cy="533400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373BBA3-D91A-6B4B-A47E-07E4B5019A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271" r="59351"/>
          <a:stretch/>
        </p:blipFill>
        <p:spPr>
          <a:xfrm>
            <a:off x="337510" y="2035277"/>
            <a:ext cx="851747" cy="8229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15261B-1234-E242-A2D0-62FFF208F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810" y="2947600"/>
            <a:ext cx="873447" cy="8229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AEC9F63-F9C9-B04A-8913-5002FB00CF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00"/>
          <a:stretch/>
        </p:blipFill>
        <p:spPr>
          <a:xfrm>
            <a:off x="325822" y="3848100"/>
            <a:ext cx="853421" cy="82296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1C925EC-9C11-3441-B24C-EEC3C51409FF}"/>
              </a:ext>
            </a:extLst>
          </p:cNvPr>
          <p:cNvGrpSpPr/>
          <p:nvPr/>
        </p:nvGrpSpPr>
        <p:grpSpPr>
          <a:xfrm>
            <a:off x="314544" y="4802022"/>
            <a:ext cx="874713" cy="831850"/>
            <a:chOff x="2975428" y="990600"/>
            <a:chExt cx="3193143" cy="301752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9958015-5049-064E-B3ED-2EF4A5F8D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498" t="4546" r="3472"/>
            <a:stretch/>
          </p:blipFill>
          <p:spPr>
            <a:xfrm>
              <a:off x="2975428" y="990600"/>
              <a:ext cx="3193143" cy="301752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65FF6D2-2988-404E-A6B2-72BFFC4A9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33800" y="1665819"/>
              <a:ext cx="1905000" cy="49635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5F292CB-CB6E-884A-A531-A73C0EF29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05565" y="2899865"/>
              <a:ext cx="1905000" cy="49635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077200" cy="990600"/>
          </a:xfrm>
        </p:spPr>
        <p:txBody>
          <a:bodyPr/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n-US" sz="3600" b="1" dirty="0"/>
              <a:t>…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8972" y="990600"/>
            <a:ext cx="7924800" cy="5867400"/>
          </a:xfrm>
        </p:spPr>
        <p:txBody>
          <a:bodyPr/>
          <a:lstStyle/>
          <a:p>
            <a:pPr marL="0" indent="0">
              <a:lnSpc>
                <a:spcPct val="22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11.  Roundabout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12.  Object Marker (within or adjacent to lane)</a:t>
            </a:r>
          </a:p>
          <a:p>
            <a:pPr marL="609600" indent="-609600">
              <a:lnSpc>
                <a:spcPct val="220000"/>
              </a:lnSpc>
              <a:buFontTx/>
              <a:buAutoNum type="arabicPeriod" startAt="13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Slippery Roadway</a:t>
            </a:r>
          </a:p>
          <a:p>
            <a:pPr marL="609600" indent="-609600">
              <a:lnSpc>
                <a:spcPct val="220000"/>
              </a:lnSpc>
              <a:buFontTx/>
              <a:buAutoNum type="arabicPeriod" startAt="13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School Crossing</a:t>
            </a:r>
          </a:p>
          <a:p>
            <a:pPr marL="609600" indent="-609600">
              <a:lnSpc>
                <a:spcPct val="220000"/>
              </a:lnSpc>
              <a:buFontTx/>
              <a:buAutoNum type="arabicPeriod" startAt="17"/>
            </a:pPr>
            <a:endParaRPr lang="en-US" sz="2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EFC89F-E6EF-0C4F-AB79-B19FF09D0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03730"/>
            <a:ext cx="863738" cy="76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BDAA76-8417-9343-B978-2380154ED7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84167"/>
          <a:stretch/>
        </p:blipFill>
        <p:spPr>
          <a:xfrm>
            <a:off x="559309" y="1960545"/>
            <a:ext cx="228601" cy="8229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847F88-56FA-7446-A2BF-38262AB263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1" y="2907966"/>
            <a:ext cx="798989" cy="8229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8E0DBC8-EAA4-734C-A131-6AF8171D0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597" y="3855387"/>
            <a:ext cx="641669" cy="82296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9051" y="-77629"/>
            <a:ext cx="7848600" cy="1143000"/>
          </a:xfrm>
        </p:spPr>
        <p:txBody>
          <a:bodyPr/>
          <a:lstStyle/>
          <a:p>
            <a:pPr algn="l">
              <a:lnSpc>
                <a:spcPct val="21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n-US" sz="3600" b="1" dirty="0"/>
              <a:t>…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914400"/>
            <a:ext cx="7162800" cy="5715000"/>
          </a:xfrm>
        </p:spPr>
        <p:txBody>
          <a:bodyPr/>
          <a:lstStyle/>
          <a:p>
            <a:pPr marL="0" indent="0">
              <a:lnSpc>
                <a:spcPct val="23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15.  Stop for Pedestrians</a:t>
            </a:r>
          </a:p>
          <a:p>
            <a:pPr marL="0" indent="0">
              <a:lnSpc>
                <a:spcPct val="23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16.  Lane Merge Left</a:t>
            </a:r>
          </a:p>
          <a:p>
            <a:pPr marL="0" indent="0">
              <a:lnSpc>
                <a:spcPct val="23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17.  Lane Usage</a:t>
            </a:r>
          </a:p>
          <a:p>
            <a:pPr marL="457200" indent="-457200">
              <a:lnSpc>
                <a:spcPct val="230000"/>
              </a:lnSpc>
              <a:buAutoNum type="arabicPeriod" startAt="18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School Bus Stop Ahead</a:t>
            </a:r>
          </a:p>
          <a:p>
            <a:pPr marL="457200" indent="-457200">
              <a:lnSpc>
                <a:spcPct val="230000"/>
              </a:lnSpc>
              <a:buFontTx/>
              <a:buAutoNum type="arabicPeriod" startAt="18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No Left or U Turns</a:t>
            </a:r>
            <a:endParaRPr lang="en-US" sz="2400" b="1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30000"/>
              </a:lnSpc>
              <a:buAutoNum type="arabicPeriod" startAt="18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5B4958-A6E8-774B-BC97-836E3179A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51" y="1017842"/>
            <a:ext cx="853439" cy="822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A3C3AD-1255-AC40-83EF-D475FB33F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6728" y="1217022"/>
            <a:ext cx="255272" cy="1458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D06EA3-9686-9A40-B346-814C706A1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48" y="1424940"/>
            <a:ext cx="305703" cy="914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DA95D7E-6CAA-4847-924E-7F183FC74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13288" y="1638374"/>
            <a:ext cx="242152" cy="134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D0660E7-08ED-F846-BFE4-DB3FF3A8D6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24" t="39931" r="66558" b="39280"/>
          <a:stretch/>
        </p:blipFill>
        <p:spPr>
          <a:xfrm>
            <a:off x="181030" y="1981189"/>
            <a:ext cx="822960" cy="8318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D8E8E77-D2B1-3E47-9C37-8EFDBECCE6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4" y="3017520"/>
            <a:ext cx="884174" cy="8229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7F2AC4E-8274-744D-9DCC-51E241500F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477" y="3952971"/>
            <a:ext cx="776066" cy="822960"/>
          </a:xfrm>
          <a:prstGeom prst="rect">
            <a:avLst/>
          </a:prstGeom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id="{E303B711-F4E9-B45A-EAD0-D90106E29505}"/>
              </a:ext>
            </a:extLst>
          </p:cNvPr>
          <p:cNvGrpSpPr>
            <a:grpSpLocks/>
          </p:cNvGrpSpPr>
          <p:nvPr/>
        </p:nvGrpSpPr>
        <p:grpSpPr bwMode="auto">
          <a:xfrm>
            <a:off x="181030" y="4888422"/>
            <a:ext cx="831850" cy="831850"/>
            <a:chOff x="2667000" y="685800"/>
            <a:chExt cx="3810000" cy="3810000"/>
          </a:xfrm>
        </p:grpSpPr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D30B5BA2-ECFD-1D28-5CA4-BD8A2EC84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685800"/>
              <a:ext cx="3810000" cy="381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" name="Picture 4" descr="C:\Users\rebel\Desktop\signs\225_r3-18.gif">
              <a:extLst>
                <a:ext uri="{FF2B5EF4-FFF2-40B4-BE49-F238E27FC236}">
                  <a16:creationId xmlns:a16="http://schemas.microsoft.com/office/drawing/2014/main" id="{60313293-3F07-31AF-B069-45CC94CE5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lum bright="-6000" contrast="5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990600"/>
              <a:ext cx="32004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343400" y="5257800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57CBC0-50F1-44D3-81DB-FDCFFB7A3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834" y="898525"/>
            <a:ext cx="3810330" cy="3810330"/>
          </a:xfrm>
          <a:prstGeom prst="rect">
            <a:avLst/>
          </a:prstGeom>
        </p:spPr>
      </p:pic>
      <p:pic>
        <p:nvPicPr>
          <p:cNvPr id="5" name="Picture 10" descr="C:\Users\rebel\Desktop\signs\thCARS160V.jpg">
            <a:extLst>
              <a:ext uri="{FF2B5EF4-FFF2-40B4-BE49-F238E27FC236}">
                <a16:creationId xmlns:a16="http://schemas.microsoft.com/office/drawing/2014/main" id="{E2709B42-F187-402B-BD44-E3D16FFE9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73" y="1325880"/>
            <a:ext cx="2955653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300">
    <p:cover dir="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814" y="133350"/>
            <a:ext cx="7696200" cy="609600"/>
          </a:xfrm>
        </p:spPr>
        <p:txBody>
          <a:bodyPr/>
          <a:lstStyle/>
          <a:p>
            <a:pPr algn="l">
              <a:lnSpc>
                <a:spcPct val="23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ANSWERS…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90600"/>
            <a:ext cx="7620000" cy="5715000"/>
          </a:xfrm>
        </p:spPr>
        <p:txBody>
          <a:bodyPr/>
          <a:lstStyle/>
          <a:p>
            <a:pPr marL="0" indent="0">
              <a:lnSpc>
                <a:spcPct val="23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20.  Adverse Camber Curve Warning</a:t>
            </a:r>
            <a:endParaRPr lang="en-US" sz="2400" b="1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30000"/>
              </a:lnSpc>
              <a:buAutoNum type="arabicPeriod" startAt="21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Carpool lane</a:t>
            </a:r>
          </a:p>
          <a:p>
            <a:pPr marL="0" indent="0">
              <a:lnSpc>
                <a:spcPct val="230000"/>
              </a:lnSpc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22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Flagger Ahead</a:t>
            </a: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23.  One Way Street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24.  Intersection Ahead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25.  Bike Lane</a:t>
            </a:r>
          </a:p>
          <a:p>
            <a:pPr marL="0" indent="0">
              <a:lnSpc>
                <a:spcPct val="230000"/>
              </a:lnSpc>
              <a:buNone/>
            </a:pPr>
            <a:endParaRPr lang="en-US" sz="2400" b="1" dirty="0"/>
          </a:p>
          <a:p>
            <a:pPr marL="609600" indent="-609600">
              <a:lnSpc>
                <a:spcPct val="230000"/>
              </a:lnSpc>
              <a:buFontTx/>
              <a:buNone/>
            </a:pPr>
            <a:endParaRPr lang="en-US" sz="2400" b="1" dirty="0"/>
          </a:p>
          <a:p>
            <a:pPr marL="609600" indent="-609600">
              <a:lnSpc>
                <a:spcPct val="230000"/>
              </a:lnSpc>
              <a:buFontTx/>
              <a:buNone/>
            </a:pPr>
            <a:endParaRPr lang="en-US" sz="2400" b="1" dirty="0"/>
          </a:p>
          <a:p>
            <a:pPr marL="609600" indent="-609600">
              <a:lnSpc>
                <a:spcPct val="230000"/>
              </a:lnSpc>
              <a:buFontTx/>
              <a:buNone/>
            </a:pPr>
            <a:endParaRPr lang="en-US" sz="2400" b="1" dirty="0"/>
          </a:p>
          <a:p>
            <a:pPr marL="609600" indent="-609600">
              <a:lnSpc>
                <a:spcPct val="230000"/>
              </a:lnSpc>
              <a:buFontTx/>
              <a:buNone/>
            </a:pP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DD4911-8F77-ED48-8624-63CC570741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3" r="8382"/>
          <a:stretch/>
        </p:blipFill>
        <p:spPr>
          <a:xfrm>
            <a:off x="143814" y="1149832"/>
            <a:ext cx="930731" cy="82296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EE298EB-F914-D54E-BD92-9EBAA68114DD}"/>
              </a:ext>
            </a:extLst>
          </p:cNvPr>
          <p:cNvGrpSpPr/>
          <p:nvPr/>
        </p:nvGrpSpPr>
        <p:grpSpPr>
          <a:xfrm>
            <a:off x="155521" y="2109436"/>
            <a:ext cx="831851" cy="1147495"/>
            <a:chOff x="3352813" y="1089923"/>
            <a:chExt cx="2257374" cy="301752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C7EAC5B-2F96-E541-B033-09239E7B8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13" y="1089923"/>
              <a:ext cx="2257374" cy="301752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7FC0F1A-0D5F-CA4C-884E-E4543B3E4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7600" y="2312802"/>
              <a:ext cx="1591541" cy="1420998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F022784-53FA-09CA-3D4B-7CEA730501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9" y="3437408"/>
            <a:ext cx="786785" cy="82296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17E6C01-2281-68E3-629A-1E6E30B8AB04}"/>
              </a:ext>
            </a:extLst>
          </p:cNvPr>
          <p:cNvGrpSpPr/>
          <p:nvPr/>
        </p:nvGrpSpPr>
        <p:grpSpPr>
          <a:xfrm>
            <a:off x="51608" y="4519814"/>
            <a:ext cx="990335" cy="387888"/>
            <a:chOff x="2666835" y="2057400"/>
            <a:chExt cx="3499101" cy="128016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07BAF2E-65E2-D1F8-FE6D-25DAAB4D7F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" t="18985" r="4777" b="7486"/>
            <a:stretch/>
          </p:blipFill>
          <p:spPr>
            <a:xfrm>
              <a:off x="2666835" y="2057400"/>
              <a:ext cx="3499101" cy="12801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5D1E2A4-5698-59C6-35D4-8F879A456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0870" b="20333"/>
            <a:stretch/>
          </p:blipFill>
          <p:spPr>
            <a:xfrm flipV="1">
              <a:off x="3733800" y="2514600"/>
              <a:ext cx="1981200" cy="457200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143D8E4-3E1C-98D0-ABD8-9705873B6F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40" y="5069512"/>
            <a:ext cx="735746" cy="82296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CC7A960-6554-1EF1-C525-7F90156BDE22}"/>
              </a:ext>
            </a:extLst>
          </p:cNvPr>
          <p:cNvGrpSpPr/>
          <p:nvPr/>
        </p:nvGrpSpPr>
        <p:grpSpPr>
          <a:xfrm>
            <a:off x="80249" y="5943600"/>
            <a:ext cx="944855" cy="914400"/>
            <a:chOff x="2905515" y="2088261"/>
            <a:chExt cx="2499727" cy="226314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915276B-B585-DBBE-8E91-20CACA63C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-2391"/>
            <a:stretch/>
          </p:blipFill>
          <p:spPr>
            <a:xfrm>
              <a:off x="2905515" y="2088261"/>
              <a:ext cx="2499727" cy="226314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5C365B9-4F6E-F578-DC3A-6FEC34794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V="1">
              <a:off x="3200401" y="3597021"/>
              <a:ext cx="2204841" cy="50044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952500" y="1371600"/>
            <a:ext cx="7239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 2…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2743200" y="762000"/>
            <a:ext cx="3810000" cy="3810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733800" y="5334000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/>
              <a:t>     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E2B8F7-2593-45F7-BE88-DE5E554C98CF}"/>
              </a:ext>
            </a:extLst>
          </p:cNvPr>
          <p:cNvGrpSpPr/>
          <p:nvPr/>
        </p:nvGrpSpPr>
        <p:grpSpPr>
          <a:xfrm>
            <a:off x="3063240" y="1158240"/>
            <a:ext cx="3017520" cy="3017520"/>
            <a:chOff x="3139440" y="1158240"/>
            <a:chExt cx="3017520" cy="301752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643F8B-0C66-423D-BD4E-4796AF7AF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9440" y="1158240"/>
              <a:ext cx="3017520" cy="30175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4833D1D-D02E-4A6E-8CC6-44CC8A556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9000" y="2064067"/>
              <a:ext cx="2514599" cy="121253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300"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914400" y="1600200"/>
            <a:ext cx="7239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Here 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Sign # 3…</a:t>
            </a:r>
          </a:p>
        </p:txBody>
      </p:sp>
    </p:spTree>
  </p:cSld>
  <p:clrMapOvr>
    <a:masterClrMapping/>
  </p:clrMapOvr>
  <p:transition spd="med" advTm="10000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3482</TotalTime>
  <Words>326</Words>
  <Application>Microsoft Office PowerPoint</Application>
  <PresentationFormat>On-screen Show (4:3)</PresentationFormat>
  <Paragraphs>124</Paragraphs>
  <Slides>60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Comic Sans MS</vt:lpstr>
      <vt:lpstr>Times New Roman</vt:lpstr>
      <vt:lpstr>Default Design</vt:lpstr>
      <vt:lpstr> Road Signs Recognition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ANSWERS….</vt:lpstr>
      <vt:lpstr>ANSWERS…</vt:lpstr>
      <vt:lpstr>ANSWERS…</vt:lpstr>
      <vt:lpstr>ANSWERS…</vt:lpstr>
      <vt:lpstr>ANSWERS…</vt:lpstr>
    </vt:vector>
  </TitlesOfParts>
  <Company>WOU ODOT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 Quiz  Road Signs Recognition</dc:title>
  <dc:creator>WOU-ODOT-TSD</dc:creator>
  <dc:description>Original Created by Terry Kline Kentuck State University</dc:description>
  <cp:lastModifiedBy>Megan McDermeit</cp:lastModifiedBy>
  <cp:revision>242</cp:revision>
  <dcterms:created xsi:type="dcterms:W3CDTF">2001-04-11T18:29:16Z</dcterms:created>
  <dcterms:modified xsi:type="dcterms:W3CDTF">2023-05-08T18:32:18Z</dcterms:modified>
</cp:coreProperties>
</file>