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4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29:47.7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879 209 24575,'12'0'0,"2"0"0,0 0 0,3 0 0,-7 0 0,2 0 0,-3 0 0,-1 0 0,0 0 0,1 0 0,-1 0 0,0 4 0,0-3 0,1 6 0,-1-6 0,0 3 0,1 0 0,-1-3 0,0 2 0,0 1 0,1-3 0,-1 3 0,0-4 0,1 0 0,-1 0 0,0 0 0,0 0 0,1 3 0,-1-2 0,0 3 0,-11-4 0,-4 0 0,-17 0 0,-7 0 0,0 0 0,-12 0 0,11 0 0,-10 0 0,10 0 0,1 0 0,2 0 0,9-4 0,-3 3 0,4-3 0,1-1 0,-1 4 0,5-3 0,1 4 0,5 0 0,-1 0 0,1-3 0,3-2 0,2-4 0,6 1 0,6 3 0,11 2 0,4-2 0,7-1 0,5 1 0,-5-4 0,12 8 0,-12-8 0,6 7 0,-12-2 0,3 4 0,-12 0 0,2 0 0,-10 0 0,0 0 0,0 0 0,-7 0 0,-6-4 0,-14-2 0,-6-3 0,-6-2 0,1 1 0,0 0 0,0 0 0,4 4 0,3-2 0,9 6 0,1-2 0,4 4 0,5-3 0,8 2 0,12-3 0,9 4 0,11 0 0,2 0 0,5 0 0,8 0 0,-5 0 0,4 0 0,-12 0 0,-2 0 0,-11 0 0,-6 0 0,-1 0 0,-9 0 0,4 0 0,-17 0 0,-8 0 0,-19 0 0,-1 0 0,-4 0 0,6 0 0,5 0 0,1 0 0,6 0 0,4 0 0,1 0 0,4 0 0,5-4 0,13 3 0,14-2 0,9 3 0,10 0 0,-4 0 0,0 0 0,-2 0 0,-6 0 0,-5 0 0,-2 0 0,-4 0 0,-5 0 0,-2 0 0,-3 0 0,-1 0 0,-7 0 0,-12 0 0,-16 0 0,-10 0 0,-7 4 0,0-2 0,6 2 0,1 1 0,7-4 0,0 3 0,5-4 0,6 0 0,6 0 0,12 0 0,11 5 0,24-4 0,-1 8 0,16-3 0,-4 5 0,0 0 0,6 0 0,-7 0 0,-6 0 0,-2-1 0,-16-4 0,3 2 0,-14-7 0,4 3 0,-8 0 0,-2 1 0,-3 3 0,-8 1 0,-14 0 0,-10-4 0,-19 6 0,5-5 0,-4 5 0,6-5 0,6-1 0,1-5 0,12 0 0,6 4 0,6-3 0,5 2 0,30-3 0,-6 5 0,34-4 0,-18 3 0,10 1 0,-10-4 0,4 4 0,-6-5 0,-5 4 0,-6-3 0,-6 3 0,-5-4 0,0 4 0,-3 1 0,-1 3 0,-24-3 0,-4-2 0,-20 2 0,-7-4 0,5 4 0,-12-5 0,13 5 0,-6-4 0,13 4 0,2-5 0,11 0 0,1 0 0,6 0 0,4 0 0,1 0 0,12 0 0,10 0 0,5 0 0,8 4 0,2 2 0,-9 3 0,3-4 0,-9 2 0,-1-6 0,0 7 0,0-7 0,-3 6 0,-10-6 0,-23 8 0,-13-8 0,-12 4 0,-12-5 0,3 0 0,-7 0 0,2 0 0,20 0 0,-2 0 0,23 0 0,-4 0 0,16 0 0,1 0 0,16 0 0,4 0 0,16 0 0,2 0 0,11 0 0,2 0 0,6 0 0,0 5 0,-6 1 0,-2 4 0,-11 0 0,-2 0 0,-9-2 0,-1-3 0,-8 3 0,-2-4 0,-11 1 0,-20-1 0,-21-4 0,-29 0 0,-18 0-259,42 0 1,1 0 258,-32 0 0,-14 0 0,35 0 0,-21 0 0,23 0 0,14 0 0,19 0 0,10 0 0,5 0 0,13 0 517,19 0-517,21 0 0,14 0 0,14 0 0,10 0 0,-6 0 0,12 0 0,-14 0 0,0 0 0,-2 0 0,-21 0 0,-3 0 0,-13 0 0,-9 3 0,-3-2 0,-10 7 0,-3-4 0,-21 1 0,-23-2 0,-23-3 0,-23 0 0,-3 0 0,-7 0 0,15 0 0,-3 0 0,22 0 0,0 0 0,17 0 0,13-4 0,7 3 0,14-7 0,1 4 0,9-5 0,0 1 0,0-1 0,20 0 0,4-1 0,35 4 0,3-5 0,23 10 0,2-11-477,-36 11 1,2 1 476,1-4 0,0 1 0,37 3-237,-40 0 1,-2 0 236,22 0 0,7 0 0,-24 0 0,-11 5 0,-18-4 931,-6 7-931,-6-3 495,-5-1-495,-4 4 0,-8-7 0,-18 7 0,-17-7 0,-14 4 0,1-5 0,-14 0 0,19 0 0,-12 0 0,15 0 0,12 0 0,2 0 0,16 0 0,5 4 0,5 1 0,4 3 0,0 0 0,0 0 0,0 5 0,4 1 0,-3 4 0,3-4 0,0-1 0,-3 0 0,3-4 0,-4 4 0,0-5 0,0 1 0,0-1 0,0 0 0,0 0 0,-4-3 0,-1 2 0,-3-2 0,-1 3 0,1 1 0,3-1 0,2 0 0,16 1 0,4-4 0,13 4 0,6-3 0,16 11 0,3-4 0,5 9 0,-10-4 0,-6 3 0,0 1 0,-6-5 0,-7 2 0,-8-9 0,-9 3 0,-1-4 0,-5-1 0,-3 1 0,-1-1 0,-18 1 0,-9 1 0,-22 1 0,0-5 0,-21-1 0,12-5 0,-13 0 0,14 0 0,9 0 0,13 0 0,7 0 0,10 0 0,1 0 0,5 0 0,3 4 0,1 0 0,4 5 0,0-1 0,0 0 0,0 5 0,0-4 0,0 8 0,0-7 0,0 7 0,0-8 0,4 9 0,1-4 0,4 4 0,6 6 0,4-4 0,8 10 0,-2-9 0,0 4 0,-1-6 0,-9-1 0,8-3 0,-13-2 0,2-4 0,-3-4 0,-1-2 0,0-6 0,1-7 0,0-4 0,0-4 0,4-1 0,1 1 0,5 4 0,4 0 0,2 0 0,0 3 0,4 1 0,-4 1 0,0 8 0,-2-4 0,-9 5 0,3 0 0,-7 0 0,3 0 0,-5 0 0,0 0 0,0 0 0,1 0 0,-1 0 0,0 0 0,1 0 0,-1 0 0,-12 0 0,-8 0 0,-13 0 0,-5 0 0,0 0 0,0 0 0,5 0 0,1 0 0,10 0 0,5-3 0,5-2 0,4-3 0,0-1 0,0-4 0,0 4 0,0-14 0,8 8 0,2-5 0,15-4 0,6 7 0,2-9 0,4 5 0,-7 0 0,-5 6 0,-2-3 0,-4 7 0,-6-2 0,0 8 0,-5-2 0,1 6 0,-5-6 0,0 2 0,-4-8 0,0-1 0,0-4 0,-4-6 0,-2-1 0,0-5 0,-3-1 0,8 1 0,-3 0 0,4-1 0,0 1 0,0 0 0,0 5 0,0-4 0,0 9 0,0-4 0,0 6 0,0 0 0,0 4 0,0 1 0,3 4 0,-2 1 0,6 3 0,-6-2 0,7 6 0,-4-7 0,5 4 0,-1-5 0,0 1 0,1-1 0,-1 1 0,5-5 0,-4 3 0,4-2 0,-1 3 0,-2 0 0,3 0 0,-5 1 0,0 3 0,1-2 0,-1 2 0,-4-3 0,4 3 0,-7-2 0,2 2 0,1-3 0,-3-5 0,6 3 0,-6-3 0,7 5 0,-7-1 0,6 1 0,-6-5 0,6 4 0,-2-9 0,4 9 0,-4-4 0,-2 4 0,1 1 0,-3 0 0,3-1 0,-1 1 0,2-1 0,3 1 0,-3 0 0,2 3 0,-6-3 0,6 7 0,-2-2 0,-4 3 0,-2 0 0,-12 0 0,3 0 0,-7 0 0,3 0 0,-4 0 0,4 0 0,-4 4 0,9-3 0,-9 3 0,4-4 0,0 0 0,-3 0 0,3 0 0,-4 4 0,-1-3 0,5 3 0,1-4 0,5 0 0,-1 0 0,1 0 0,7 0 0,10 0 0,11 0 0,3 0 0,6 0 0,-9 4 0,4-3 0,-6 7 0,-4-7 0,-1 3 0,-5 0 0,0-3 0,-12 3 0,-7-4 0,-27 0 0,-9 0 0,-12 0 0,-1 0 0,1 0 0,0 0 0,-1 0 0,1 0 0,12 0 0,-2 0 0,23 0 0,-4 0 0,16 0 0,1 0 0,12 0 0,14 0 0,7 0 0,13 0 0,-3 0 0,6 0 0,2 0 0,13 0 0,1 5 0,7-4 0,-6 4 0,-3 0 0,-6-3 0,-6 2 0,-7-4 0,-12 0 0,-6 4 0,-5-3 0,0 3 0,-23-4 0,1 0 0,-52 0 0,23 0 0,-39 0 0,28 0 0,-21 0 0,14 0 0,1 0 0,9 0 0,13 0 0,2 0 0,15 0 0,-2 0 0,14 0 0,-4 0 0,16 0 0,4 0 0,17 0 0,-5 0 0,10 0 0,-9 0 0,3 0 0,-4 0 0,-1 0 0,0 0 0,-4 0 0,-1 0 0,-5 3 0,0-2 0,1 3 0,-5 0 0,0 0 0,-12 1 0,-14 3 0,-17-6 0,-1 7 0,-16-8 0,10 9 0,-14-9 0,1 10 0,6-10 0,2 4 0,13-5 0,7 0 0,12 0 0,6 0 0,22 0 0,17 0 0,20 5 0,21-3 0,11 9 0,9-3-493,-36-2 1,2 1 492,1 4 0,0-1 0,5-2 0,-2 0-256,27 11 256,-33-11 0,-3-2 0,9 6 0,18 0 0,-29-1 0,-8 0 0,-14-2 972,-10-4-972,-1 3 269,-17-3-269,-28 0 0,-19-1 0,-34-4 0,20 0 0,-25 0 0,34 0 0,-20 0 0,24 0 0,7 0 0,14 0 0,7 0 0,10 0 0,13 0 0,13 0 0,19 0 0,7 0 0,29 0 0,-11 0 0,13 0 0,-4 6 0,-3 1 0,7 5 0,-9 0 0,-10-1 0,-12 0 0,-2-1 0,-15-4 0,1 2 0,-12-7 0,2 3 0,-7 0 0,-10-3 0,-10 3 0,-5-4 0,-4 0 0,6 0 0,4 0 0,1 0 0,5 0 0,3-4 0,1-1 0,8 0 0,10-3 0,7 7 0,15-3 0,2 4 0,6 0 0,-1 0 0,1 0 0,-6 0 0,-7 0 0,-8 0 0,-9 0 0,-1 0 0,-5 0 0,-7 0 0,-5 0 0,-6 0 0,-2 0 0,7 0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9:37.0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67 24575,'-48'0'0,"96"-11"0,11-5 0,-4 9 0,2 0 0,34-11 0,-29 16 0,6-3 0,7 5 0,-14 0 0,-1 0 0,-9 0 0,-13 4 0,-2 2 0,-6 4 0,-5 4 0,-6-4 0,-6 2 0,-5-3 0,0-1 0,1 0 0,-5 1 0,-40 0 0,7-4 0,-59 7 0,39-11 0,-33 11 0,28-11 0,-13 5 0,7-6 0,8 0 0,12 0 0,10 0 0,16 0 0,2 0 0,3 4 0,4 4 0,2 1 0,3 8 0,0-4 0,4 11 0,13 9 0,0-7 0,15 12 0,8-3 0,-5-11 0,23 11 0,5-10 0,8-4 0,-1 3 0,3-17 0,-19-2 0,13-5 0,-14 0 0,-2 0 0,-19 0 0,-2 0 0,-16 0 0,-2 0 0,-64 0 0,8 0 0,-8 0 0,-4 0 0,-31 0-419,35 0 0,-1 0 419,-45 0 0,9 5-235,6-3 235,14 8 0,-8-8 0,9 9 0,7-10 0,17 4 0,12-5 0,9 0 827,9 0-827,-4 0 246,9 0-246,0 4 0,5 8 0,4 3 0,4 6 0,12 4 0,6 1 0,10 1 0,0 5 0,5-10 0,2 5 0,6 1 0,-7-6 0,6 6 0,-17-13 0,8 5 0,-20-10 0,7 4 0,-12-6 0,3 1 0,-34-4 0,10 3 0,-30-7 0,21 3 0,-9 0 0,9-3 0,1 4 0,6-5 0,5 3 0,0-2 0,3 10 0,1-1 0,4 2 0,0 0 0,0 1 0,0 1 0,0 4 0,0 1 0,0-1 0,0-4 0,0-1 0,0-1 0,4-2 0,5 3 0,5-4 0,4 0 0,0 0 0,-4 0 0,-1 0 0,-5-1 0,1 0 0,-1-3 0,0-2 0,-3 5 0,-28 2 0,-4-1 0,-18-1 0,3-8 0,10 0 0,-4 0 0,5 0 0,6 0 0,6 0 0,2 0 0,7 0 0,-7 0 0,3 0 0,-5-4 0,-4-1 0,-9-10 0,6 3 0,-17-19 0,21 13 0,-17-26 0,17 11 0,-1-13 0,7 2 0,10 0 0,1 6 0,5 2 0,0 11 0,0-4 0,0 9 0,0 1 0,4 6 0,1 5 0,3 3 0,0-3 0,-3 37 0,-2-17 0,-3 28 0,0-26 0,0 3 0,0-3 0,0 0 0,0-2 0,0-3 0,0-1 0,8 0 0,2 1 0,7 0 0,2 0 0,4 0 0,-3 1 0,9 0 0,-4-1 0,0 1 0,3 0 0,-3-5 0,0 0 0,4-5 0,-4 0 0,0 0 0,4 0 0,-10 0 0,10 0 0,-9 0 0,3 0 0,-4-5 0,-5 4 0,-2-6 0,-3 6 0,-1-7 0,0 7 0,0-3 0,9 4 0,-7-3 0,11 2 0,-7-3 0,4 4 0,1-4 0,-1 3 0,0-3 0,1 0 0,-1 3 0,6-4 0,-5 5 0,10 0 0,-9 0 0,9 0 0,-5 0 0,1 0 0,4 0 0,-9 0 0,9 0 0,-10 0 0,5 0 0,-6 0 0,1 0 0,-1 0 0,-4 0 0,-1 0 0,-5 0 0,0 0 0,4 0 0,-3 0 0,3-3 0,-3 2 0,3-7 0,-2 3 0,7 0 0,-8-2 0,4 6 0,-5-7 0,1 7 0,-1-2 0,8 3 0,-1 0 0,7 0 0,-8 0 0,3 0 0,-7 0 0,3 0 0,-5 0 0,0 0 0,-38-14 0,-2-5 0,-36-9 0,1-8 0,12 16 0,-18-9 0,19 10 0,-13-5 0,14 6 0,2 1 0,14 6 0,-6 0 0,17 5 0,-9-3 0,10 8 0,0-4 0,-4 1 0,9 3 0,-4-8 0,0 4 0,5-5 0,-5 0 0,5 1 0,1-4 0,-6-2 0,5-4 0,-5 0 0,5-5 0,4 9 0,1-8 0,5 9 0,1 0 0,2 1 0,-1 9 0,2-4 0,-7 7 0,-2-3 0,-9 4 0,-2 0 0,-5 0 0,5 0 0,-4 0 0,9 0 0,-3 0 0,9 0 0,1 0 0,4 0 0,1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9:43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315 435 24575,'0'34'0,"0"0"0,0-4 0,0 7 0,0 0 0,0 1 0,0-2 0,0-11 0,0-1 0,0-6 0,0-4 0,0-1 0,0-5 0,0 0 0,0 4 0,0-3 0,-4 3 0,3-3 0,-3-1 0,4 4 0,0-3 0,-4 3 0,4-4 0,-4 1 0,4 3 0,-4-7 0,-4 3 0,-2-8 0,-2 0 0,4 0 0,-1 3 0,-4 2 0,4 4 0,-4-1 0,8 1 0,-2-5 0,2 4 0,-3 0 0,3 1 0,1 3 0,1-4 0,2 1 0,-7 7 0,7-1 0,-3 7 0,4-8 0,0 3 0,0-8 0,0 4 0,0-5 0,0 1 0,-17-25 0,3-5 0,-9-18 0,7-3 0,5-3 0,0-1 0,-1-12 0,1 19 0,0-10 0,1 17 0,4 1 0,-3 7 0,8 10 0,-7 1 0,7 5 0,1 38 0,6-17 0,3 32 0,0-27 0,0 0 0,0 1 0,0-1 0,1 0 0,-1 1 0,0-1 0,0-4 0,-1-1 0,1-5 0,-5 0 0,4-3 0,0-1 0,1-8 0,3-1 0,-3-8 0,0-1 0,0-9 0,5-2 0,1-1 0,1-9 0,2 9 0,4-12 0,-1 8 0,5-2 0,-6 2 0,0 0 0,-4 5 0,2 1 0,-8 10 0,3-3 0,-5 7 0,1 1 0,-1-3 0,1 10 0,-1-6 0,1 8 0,7 0 0,-5 0 0,9 8 0,-6 2 0,5 8 0,0 6 0,0 1 0,-3 11 0,3-4 0,-7 10 0,3-10 0,-5 4 0,0-6 0,0 0 0,0-5 0,-5-1 0,-1-6 0,-4-4 0,5 3 0,-4-3 0,3 0 0,-4 3 0,0-3 0,0 0 0,0-1 0,0-5 0,0 0 0,0-49 0,5-1 0,-3-47 0,9 13-435,-4-9 435,7-2 0,4-1 0,-3 11 0,9 2 0,-11 14 0,11-14 0,-11 21 0,4 1 0,-7 22 0,-1 7 0,0 10 0,0 2 435,-1 7-435,0 1 0,4 4 0,-2 0 0,2 0 0,-4 4 0,1 5 0,-1 5 0,6 9 0,-3 2 0,9 12 0,-8 0 0,3 7 0,-3 7 0,-1 1 0,-4 1 0,-2 4 0,-5-11 0,5 11 0,-3-11 0,3 5 0,-5-14 0,0 6 0,0-12 0,0 0 0,0-2 0,0-9 0,0 3 0,0-9 0,0 3 0,0-7 0,0 3 0,0-5 0,0 0 0,12-25 0,-4-4 0,10-25 0,0-13 0,-2 18 0,8-23 0,-2 17 0,2-12 0,-1 7 0,-1 7 0,-6 8 0,3 7 0,-8 10 0,2 2 0,-4 9 0,-1 4 0,0 2 0,-3 24 0,-2 4 0,-3 15 0,0 2 0,0-4 0,0 6 0,-4 0 0,-2-7 0,-10 6 0,0-12 0,-5 6 0,5-7 0,-2-5 0,7-2 0,-2-4 0,0-1 0,3-4 0,-4 3 0,1-7 0,3 3 0,-7 0 0,3-3 0,-4 3 0,-6-4 0,-1 1 0,-11 0 0,4 1 0,-5-1 0,1-4 0,4-2 0,-4-4 0,6 0 0,-1 0 0,6 0 0,-2 0 0,12 0 0,-2 0 0,9 0 0,-5 4 0,4 1 0,-9 4 0,4-4 0,-10 3 0,5-3 0,-10 5 0,4 0 0,0 0 0,-4 0 0,4-5 0,0-1 0,-4 1 0,9-4 0,-4 3 0,6-4 0,4 0 0,1 0 0,5 0 0,-1 0 0,-3 0 0,3 0 0,-4 0 0,5 0 0,0 0 0,-5 8 0,8-3 0,-3 7 0,8-4 0,0 1 0,0 3 0,0-2 0,0 7 0,0-3 0,0 4 0,0-4 0,0 3 0,0-3 0,0 0 0,4-1 0,1-5 0,-1 0 0,4 1 0,-4-1 0,5-3 0,2 2 0,3-2 0,9 4 0,2 1 0,5 0 0,0 0 0,0 0 0,0 0 0,1 0 0,-7 0 0,5 0 0,-9-1 0,4 1 0,-11-5 0,5-1 0,-4-4 0,4 0 0,0 0 0,6 0 0,-5 0 0,10 0 0,-4 0 0,0 0 0,4-5 0,-9 0 0,8-5 0,-3-4 0,0 3 0,4-4 0,2 5 0,1-5 0,4 4 0,-6-4 0,0 5 0,14-5 0,-16 4 0,14 1 0,-22 2 0,-1 7 0,-2-7 0,-7 6 0,2-2 0,-3 4 0,-1 0 0,0-7 0,0 5 0,1-9 0,-1 6 0,0-3 0,1-1 0,3 0 0,-2 5 0,3-4 0,-5 7 0,0-7 0,-3 0 0,-6-6 0,-13-4 0,-15-9 0,-11-1 0,-15-15 0,-9-3 0,-4-13 0,-5 4 0,21 5 0,-1 2 0,12 12 0,5-2 0,0 9 0,19 6 0,-1 8 0,9 2 0,4 4 0,-2 5 0,-2 0 0,0 4 0,-3 0 0,-1 0 0,4 0 0,-9 0 0,4 0 0,0 0 0,1 0 0,5 0 0,-1 0 0,-3 0 0,3 0 0,1-8 0,0 6 0,-1-6 0,-5 8 0,-5 0 0,-4 0 0,3 0 0,-9 0 0,4 0 0,-5 0 0,5 0 0,5-4 0,3 3 0,8-7 0,-4 4 0,8-5 0,1 1 0,4-4 0,0 2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9:50.0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855 807 24575,'-35'-9'0,"1"-2"0,4-9 0,5 4 0,1 2 0,6 1 0,-1 3 0,1-4 0,-1 5 0,1 0 0,0-1 0,-1-3 0,1 3 0,-6-4 0,4 4 0,-9 0 0,4 1 0,0-5 0,-4 3 0,9-3 0,1 0 0,1 4 0,8-3 0,1 4 0,2 1 0,6-1 0,-3 1 0,8-4 0,16 1 0,2-2 0,27 2 0,5-1 0,15 6 0,8-6 0,-1 11 0,-14-5 0,19 6 0,-24 0 0,18 0 0,-15 0 0,-14 0 0,-3 0 0,-18 0 0,-6 0 0,-6 0 0,-5 0 0,0 0 0,-42-9 0,9 2 0,-39-7 0,26 7 0,-4-2 0,4 2 0,0-3 0,2 4 0,6-3 0,5 8 0,1-8 0,5 8 0,1-7 0,4 7 0,1-4 0,5 2 0,-1 2 0,1-7 0,-1 4 0,1-1 0,-5-3 0,4 4 0,-4-5 0,0 1 0,3-1 0,-3 0 0,1-4 0,2 4 0,-3 0 0,8 1 0,-2 4 0,2-5 0,1-4 0,0 4 0,4-9 0,0 4 0,0-4 0,0 4 0,4-3 0,1 3 0,4 0 0,0-4 0,-1 9 0,1-4 0,-1 4 0,1 5 0,-1 0 0,4 4 0,-3 0 0,3 0 0,-4 0 0,1 0 0,3 0 0,-3 0 0,3 0 0,-4 0 0,0 0 0,4 4 0,-3-3 0,3 2 0,-3-3 0,-1 0 0,5 0 0,1 0 0,0 0 0,3 0 0,-8 0 0,4 0 0,-5 0 0,0 0 0,4 0 0,-2 0 0,2 0 0,-4 0 0,0 0 0,4 8 0,-3-3 0,4 12 0,-4-4 0,0 6 0,-1-5 0,-3 8 0,3-7 0,-7 9 0,8-1 0,-8-3 0,3 4 0,-4-6 0,0 0 0,4 1 0,-3-5 0,4 3 0,-5-3 0,0 4 0,0 0 0,0 1 0,0-1 0,0 0 0,0 6 0,0-4 0,0 8 0,0-8 0,0 4 0,0-6 0,0 0 0,0 1 0,0-1 0,0-4 0,0 3 0,0-3 0,0 4 0,0-4 0,0 9 0,4-8 0,1 14 0,5-4 0,-5-1 0,4 5 0,-3-4 0,-1 0 0,0 4 0,-5-9 0,4 3 0,-3-5 0,3-4 0,-4-1 0,0-5 0,0 1 0,0 3 0,0-3 0,0 3 0,0-4 0,0 0 0,0 4 0,0-2 0,0 2 0,0-4 0,-12-4 0,1 0 0,-17-4 0,3 0 0,-11 0 0,4 0 0,-10 0 0,10 0 0,-4 0 0,5 0 0,1-9 0,5 3 0,1-8 0,10 5 0,-3 4 0,8-3 0,-1 4 0,3-1 0,-1 1 0,-2 4 0,-2-4 0,4-4 0,-1-1 0,0-8 0,5 7 0,-5-7 0,8 3 0,-3 0 0,4-3 0,0 3 0,0 0 0,0-4 0,0 9 0,0-4 0,8 8 0,5 22 0,2-4 0,2 17 0,-12-7 0,3 2 0,-2 6 0,4 5 0,-4-5 0,3 6 0,-8-7 0,4-5 0,-1-2 0,-3-9 0,3-1 0,-4-5 0,0 0 0,4 4 0,0-6 0,5 5 0,-5-6 0,4 3 0,-4 0 0,4 0 0,1 1 0,-1-1 0,0-3 0,1 2 0,-1-6 0,0 3 0,4-4 0,-3 0 0,3 0 0,-3 0 0,-1 0 0,5 0 0,-4 0 0,8 0 0,-3 0 0,5 0 0,-1 0 0,0 0 0,6 0 0,-5 0 0,5-4 0,-6 2 0,6-2 0,-4 4 0,-1 0 0,-2 0 0,-8 0 0,4 0 0,-5 0 0,1 0 0,3 0 0,-7 8 0,3 2 0,-8 7 0,-5 13 0,-12 4 0,-15 19 0,-12 4 0,-7 7 0,-8 1 0,14-14 0,-10 4 0,13-19 0,-5 10 0,-1-4 0,1 0 0,1-7 0,-1-1 0,7-6 0,0 6 0,-6 7 0,9-6 0,-18 20 0,19-12 0,-6 17 0,6-6 0,0 5 0,8-13 0,-6 10 0,10-9 0,-4 5 0,10-1 0,-2-14 0,8 6 0,-3-17 0,9 9 0,-2-15 0,7 9 0,-7-5 0,6 7 0,-2-1 0,4 0 0,-5 0 0,4 0 0,-3 6 0,4-4 0,0 10 0,0-10 0,0 10 0,0-10 0,0-1 0,0-2 0,0 9 0,0-18 0,0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9:56.7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338 162 24575,'-5'45'0,"4"-3"0,-8-12 0,8 6 0,-8-4 0,8 10 0,-9-4 0,9 6 0,-4-6 0,5 4 0,-5-4 0,4-1 0,-4 6 0,5-12 0,0 12 0,0-12 0,0 6 0,0-13 0,0 0 0,0-6 0,0 1 0,0-5 0,0 3 0,0-8 0,0 4 0,-4-5 0,-4-3 0,-6-23 0,-4 4 0,3-23 0,-3 17 0,7-9 0,-7 4 0,6-5 0,-7 0 0,8 5 0,-8-4 0,8 4 0,-3-5 0,4 5 0,0 1 0,5 5 0,-3 1 0,7 4 0,-3 1 0,4 5 0,0-1 0,18 19 0,-10-10 0,15 15 0,-10-15 0,6 0 0,1 0 0,9 0 0,-4 0 0,5 0 0,0 0 0,0 0 0,0 0 0,7-5 0,-6-1 0,12-5 0,-12 1 0,11-1 0,-4-5 0,6 4 0,-6-3 0,-2 4 0,0 1 0,-4-1 0,4 1 0,-6-1 0,-5 6 0,4-4 0,-9 4 0,9-1 0,-10 2 0,5 0 0,-6 3 0,6-3 0,-5 4 0,5 0 0,-10 0 0,3 0 0,-3 0 0,0 0 0,-2 0 0,0 0 0,-2 0 0,2 0 0,-4 0 0,0 0 0,5 0 0,-4-4 0,9 3 0,-9-7 0,8 3 0,-3-4 0,0 1 0,-1 2 0,-5-1 0,0 6 0,1-3 0,-42-13 0,2 8 0,-26-14 0,1 6 0,16 5 0,-11-10 0,13 11 0,2-5 0,11 6 0,1 1 0,10 3 0,1-1 0,5 6 0,0-3 0,-9 4 0,2-4 0,-7 3 0,3-3 0,-4 4 0,-2-5 0,-6 4 0,-5-8 0,4 3 0,-4 0 0,-1-4 0,6 5 0,-6-6 0,12 5 0,2-2 0,4 7 0,5-3 0,1 4 0,5 0 0,-1 0 0,-3 0 0,3 3 0,-3 2 0,3 3 0,1 0 0,-5 1 0,4-1 0,-4 1 0,4-1 0,1 1 0,-1-1 0,1 0 0,0 1 0,-1-1 0,1 0 0,-1 0 0,1-3 0,-5 3 0,4-3 0,-9 0 0,9 2 0,-9-6 0,9 6 0,-4-2 0,0-1 0,3 0 0,1 0 0,-2-3 0,5 10 0,-2-6 0,1 7 0,2-3 0,0-1 0,-2 0 0,6 0 0,-7 1 0,4-1 0,-5 0 0,5 1 0,-4-5 0,3 4 0,-7-8 0,34-8 0,-8-10 0,36-8 0,-22 1 0,20 2 0,-14 3 0,17-3 0,0 0 0,1 6 0,0 0 0,-1 10 0,-7-3 0,0 9 0,-6-4 0,-2 5 0,-6 0 0,0 0 0,-5 0 0,4 0 0,-10 0 0,5 0 0,0 0 0,-5 0 0,10 0 0,-9 0 0,9 0 0,-5 0 0,1 0 0,4 0 0,-9 0 0,9 0 0,-10 0 0,10 0 0,-9 0 0,3 0 0,1 0 0,-4 0 0,3 0 0,-4 0 0,-1 0 0,0 0 0,1 0 0,4-4 0,-3 3 0,17-13 0,-10 8 0,11-9 0,-13 10 0,4-4 0,-4 3 0,-1-4 0,0 1 0,0 3 0,-5-2 0,5 3 0,-6 0 0,1-3 0,-1 7 0,0-8 0,1 8 0,-1-3 0,-4 4 0,3 0 0,-8 0 0,4 0 0,0 0 0,4 0 0,3 0 0,2 0 0,-8 0 0,3 0 0,-8 0 0,8 4 0,-7-3 0,3 7 0,-5-7 0,0 6 0,0-2 0,-3 3 0,-1 4 0,-4-3 0,0 3 0,0-3 0,0-1 0,0 8 0,0 4 0,0 4 0,-5 4 0,0-8 0,-5 9 0,0-4 0,0 5 0,0 0 0,0-5 0,0-1 0,5-6 0,-3 0 0,7-4 0,-7-1 0,7-5 0,-3 1 0,1-1 0,2 0 0,-7 4 0,7-3 0,-7 8 0,7-8 0,-3 8 0,0-7 0,4 2 0,-4 1 0,4-3 0,0 2 0,0-3 0,0-1 0,0 4 0,0-3 0,0 3 0,0-4 0,0 1 0,0 3 0,0 1 0,0 5 0,0-4 0,-4 3 0,3-3 0,-3 4 0,0-4 0,3-1 0,-3-5 0,0 0 0,3 1 0,-10-5 0,2 0 0,-4-4 0,1-4 0,-1-1 0,3-8 0,-4-1 0,5-5 0,0 1 0,0-1 0,3-4 0,-1 7 0,6-6 0,-7 8 0,7-5 0,-3-4 0,4 3 0,0-4 0,0 0 0,0-1 0,0-5 0,0 0 0,0 0 0,0 5 0,0-4 0,0 9 0,0-9 0,0 9 0,0-4 0,0 6 0,0 0 0,0-6 0,0 9 0,0-4 0,0 7 0,0 2 0,0-3 0,0 43 0,-5-17 0,0 36 0,-9-24 0,2 5 0,-2 0 0,-1 0 0,4-5 0,-3 4 0,0-9 0,3 9 0,-7-4 0,6 5 0,-6-5 0,7 3 0,-2-8 0,2 9 0,2-9 0,-1 3 0,1-9 0,4-1 0,-2-5 0,2 0 0,1 1 0,0-1 0,0 0 0,-1 0 0,-3 1 0,-5 4 0,3 0 0,-7 2 0,6 2 0,-6-7 0,7 7 0,-3-7 0,8 3 0,-3-5 0,4-3 0,-9-1 0,4-4 0,-3 0 0,3 0 0,1 0 0,-5-5 0,3-4 0,-3-5 0,-1-10 0,3-1 0,-4-11 0,-1-2 0,4-6 0,-4 0 0,10 0 0,-3 6 0,7 7 0,-6 7 0,7 10 0,-3 1 0,0 9 0,-11 27 0,-1-3 0,-4 30 0,-6-6 0,6 9 0,-7-7 0,-2 10 0,0-10 0,-1 7 0,-4-1 0,12-14 0,-6 6 0,8-17 0,4 2 0,-1-10 0,6-1 0,-2-4 0,4 3 0,-4-7 0,7 3 0,-6-5 0,11 1 0,-6-1 0,2 0 0,0 1 0,-7-5 0,7 0 0,-8-8 0,4-5 0,0-10 0,-1-1 0,0-9 0,0-2 0,4-1 0,-3-4 0,8 11 0,-4 1 0,5 6 0,0 4 0,0 1 0,0 4 0,-4 34 0,3-18 0,-2 27 0,3-25 0,0 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29:51.7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1092 1 24575,'-18'0'0,"-2"0"0,-24 0 0,11 4 0,-16-3 0,17 8 0,-11-8 0,12 8 0,-6-8 0,17 4 0,-8-5 0,13 0 0,-5 0 0,-2 0 0,11 4 0,-12-3 0,9 2 0,-4-3 0,-1 4 0,1-3 0,-1 3 0,5-4 0,-3 0 0,8 0 0,-9 0 0,9 0 0,-9 4 0,9-2 0,-4 2 0,5-4 0,-1 0 0,1 0 0,-1 0 0,-4 4 0,-1-3 0,-4 3 0,-6 0 0,-1-3 0,-5 8 0,0-8 0,-7 9 0,6-9 0,-1 4 0,9-5 0,4 4 0,5-3 0,5 7 0,5-4 0,4 5 0,0-1 0,4 5 0,2 0 0,3 6 0,0-1 0,4 0 0,2 6 0,4-4 0,-4 9 0,3-5 0,-3 1 0,5 4 0,-1-9 0,-4 3 0,-2-9 0,-4 3 0,-1-7 0,1 3 0,-5-5 0,0 0 0,0-3 0,-3 2 0,6-2 0,-6 3 0,6 0 0,-2 1 0,4 3 0,-1-2 0,5 7 0,6-2 0,1-1 0,9 5 0,-4-8 0,5 8 0,0-8 0,-5 3 0,-2-4 0,-4-1 0,-5 0 0,-2-1 0,-3-3 0,-5 2 0,0-2 0,-12 3 0,-8-3 0,-9 4 0,-11-8 0,4 8 0,-10-8 0,4 8 0,0-3 0,1 4 0,1 1 0,10-1 0,-4-1 0,16 0 0,1 0 0,4-1 0,1 1 0,3-1 0,2 0 0,3 0 0,0 1 0,0 9 0,0-3 0,9 20 0,3-9 0,9 17 0,2 9 0,-1-11 0,-4 16 0,2-19 0,-8 6 0,3-7 0,-4 0 0,-2-13 0,-3-4 0,-2-8 0,-4-3 0,0-1 0,-13-4 0,-4 0 0,-20-4 0,0 0 0,-14 0 0,5 0 0,-5-10 0,13-1 0,2-10 0,11 2 0,5-1 0,7 6 0,4-3 0,4 7 0,1-7 0,4 8 0,0-4 0,0 4 0,8 0 0,3 5 0,7 0 0,0 4 0,6 0 0,-5 0 0,5 0 0,-6 0 0,1 0 0,-1 0 0,0 0 0,-4 0 0,-1 0 0,-5 0 0,1 3 0,-1-2 0,0 6 0,0-6 0,-3 3 0,-1-4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0:01.2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1522 263 24575,'7'0'0,"-4"0"0,13 0 0,-7 0 0,-1 0 0,0 0 0,-7 0 0,-18 0 0,-11 0 0,-16 0 0,-23 0 0,18 0 0,-33 0 0,20 0 0,-15 0 0,1 0 0,7 0 0,2 0 0,14 0 0,9 0 0,7-5 0,12 4 0,1-3 0,10 4 0,2-4 0,11 3 0,6-7 0,9 7 0,15-3 0,4 4 0,11 0 0,23 0 0,-3 0 0,29 0 0,-29 0 0,18 0 0,-28 0 0,6 0 0,-15 0 0,-9 0 0,-11 0 0,-6 0 0,-6 0 0,-5 0 0,-3 4 0,-10-3 0,-17 2 0,-25-3 0,-15 0 0,-23 0-804,-11 0 804,-2 0 0,41 0 0,-1 0 0,4 0 0,1 0 0,-1 0 0,1 0-217,-36 0 217,-3-6 0,21 5 0,-6-11 0,10 6 0,20-1 0,9-2 0,15 8 795,9-4-795,4 2 226,15 2-226,5-3 0,20 4 0,2 0 0,12 0 0,7 0 0,1 5 0,7 2 0,1 5 0,-1 0 0,0-6 0,0-1 0,1-5 0,-8 0 0,-7 0 0,-9 0 0,-11 0 0,-1 0 0,-11 0 0,0 0 0,-5 0 0,-36 0 0,-3 0 0,-28 0 0,-15 0 0,1 0 0,1 0 0,-10 0 0,20 0 0,0 0 0,4 0 0,20 0 0,7 0 0,11 0 0,7 0 0,17 0 0,2 0 0,18 0 0,-4 0 0,8 0 0,-3 0 0,12 0 0,-6 0 0,12 0 0,-12 0 0,12 0 0,-12 0 0,0 0 0,-7 0 0,-6 0 0,-4 0 0,-1 0 0,-5 0 0,-12 0 0,-7-4 0,-14-2 0,-12-4 0,-1 4 0,-6-4 0,0 4 0,0 0 0,7 1 0,5 1 0,9 3 0,4-3 0,5 4 0,5-4 0,14 3 0,10-3 0,10 4 0,5 0 0,0 0 0,0 0 0,0 0 0,1 0 0,-1 0 0,-5 0 0,-6 0 0,-2 0 0,-3 0 0,0 0 0,3 0 0,-8 0 0,4 0 0,-5 0 0,1 0 0,-13 0 0,-8 0 0,-19 0 0,-7 0 0,-6 0 0,-6 0 0,4 0 0,-12 0 0,19 0 0,-11 0 0,24 0 0,-4 0 0,16 0 0,1 0 0,12 0 0,2-8 0,17 6 0,-2-10 0,8 10 0,-6-6 0,0 7 0,1-3 0,-6 4 0,0 0 0,-4 0 0,-1 0 0,0 0 0,-3-4 0,2 0 0,-2-5 0,3 1 0,5-5 0,1 3 0,-1-3 0,5 4 0,-4 0 0,-1 4 0,5-4 0,-9 8 0,8-3 0,-7 4 0,2 0 0,-3 0 0,-1 0 0,-7 0 0,-12 0 0,-15 0 0,-19 0 0,-1 0 0,-12 0 0,6 0 0,-15 0 0,6 0 0,0 0 0,4 0 0,17 0 0,-3 0 0,18 0 0,6 0 0,6 0 0,8-8 0,5 6 0,14-11 0,27 12 0,8-3 0,34 4 0,-4 0 0,8 0 0,7 0 0,-23 0 0,12 0 0,-15 0 0,1 0 0,-9 0 0,-9 5 0,-13 0 0,-7 5 0,-12-1 0,-6 0 0,-5-4 0,-3 2 0,-2-2 0,-22 4 0,-13 1 0,-36-4 0,-21 6-963,-9-4 963,40-4 0,2 0 0,-26 2-185,31-6 0,1 0 185,-21 5 0,-7-3 0,18 3 0,15-5 0,14 0 944,8 0-944,9 0 389,4 4-389,7 1 0,11 3 0,7 2 0,10-1 0,5 6 0,0 0 0,2 11 0,4-4 0,-3 4 0,5 1 0,-8-5 0,1 3 0,-6-9 0,-1-2 0,-10-6 0,-1 1 0,-5-1 0,0-3 0,-3 2 0,-10-6 0,-16 3 0,-6-4 0,-22 0 0,2 0 0,-5 0 0,1 0 0,13 0 0,7 0 0,7 0 0,10 0 0,1 0 0,9-4 0,0-1 0,17-4 0,10 0 0,22-3 0,15-5 0,9 3 0,16-11 0,-7 11 0,0-5 0,-11 6 0,-8 1 0,-7 1 0,-7 4 0,-9 2 0,-15 5 0,-3 0 0,-10 0 0,-23 0 0,-6 0 0,-23 0 0,0 0 0,0 0 0,0 0 0,12 0 0,2 0 0,16 0 0,-3 0 0,7 0 0,-3 0 0,5 0 0,3-3 0,-2 2 0,2-3 0,-8 4 0,-1-4 0,-10-2 0,5 1 0,-10-4 0,4 8 0,0-4 0,-4 5 0,9 0 0,-4 0 0,0 0 0,5 0 0,-10 0 0,9 0 0,-9 0 0,9 0 0,-4 0 0,6 0 0,0 0 0,4 0 0,1 0 0,4 0 0,37 0 0,-4 0 0,28 5 0,-3 1 0,-10 5 0,19 1 0,-19-2 0,4 1 0,-13-1 0,-9-1 0,1 1 0,-12-6 0,-1 4 0,-9-7 0,-15 3 0,-11-4 0,-6 0 0,-4 0 0,5 0 0,6 0 0,2 0 0,9 0 0,1 0 0,4 0 0,5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0:06.1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656 171 24575,'-24'0'0,"-4"0"0,-16 0 0,-7 0 0,6 0 0,-6 0 0,7 0 0,6 0 0,2 0 0,10 0 0,3 0 0,9 0 0,1 0 0,12 0 0,6 0 0,14 0 0,6 0 0,11 0 0,9 0 0,1 0 0,11 0 0,-11 0 0,4 0 0,-12 4 0,-2-3 0,-11 4 0,-6-5 0,-6 4 0,-5-4 0,1 4 0,-1-4 0,-7 0 0,-12 0 0,-9 0 0,-17 0 0,-1 0 0,-20 0 0,16 0 0,-37-6 0,35 0 0,-30-7 0,22 1 0,-8 1 0,14-1 0,-4 1 0,28 2 0,-12-2 0,24 3 0,-9 2 0,15-1 0,0 2 0,4-3 0,4 3 0,10 1 0,6 4 0,17 0 0,7 0 0,2 0 0,5 0 0,-8 0 0,-5 0 0,-2 0 0,-6 0 0,-5 0 0,-1 0 0,-10 0 0,-1 0 0,-5 0 0,0 0 0,0 0 0,-11 0 0,-9 0 0,-8 0 0,-9 0 0,4 0 0,0-4 0,-4-2 0,10-3 0,-5 3 0,5-2 0,5 7 0,1-7 0,5 7 0,3-6 0,15 6 0,7-3 0,19 4 0,2 0 0,6 0 0,-1 0 0,1 0 0,0 0 0,-6 5 0,-7-4 0,-12 7 0,-2-7 0,-7 3 0,-1-4 0,-6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0:22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888 1 24575,'-30'0'0,"-9"0"0,13 0 0,-17 4 0,6-2 0,-7 3 0,6-5 0,-5 0 0,5 0 0,-6 0 0,0 0 0,1 0 0,5 0 0,-5 0 0,5 0 0,0 0 0,2 0 0,11 0 0,1-5 0,6 4 0,4-3 0,1 4 0,5 0 0,-1 0 0,-3 0 0,-2 0 0,1 0 0,-4 0 0,7 0 0,-7 0 0,7 0 0,-3 0 0,5 0 0,22 19 0,-5-11 0,19 16 0,-4-10 0,1-3 0,0 3 0,4-4 0,-5-1 0,7 1 0,-1 0 0,-5-4 0,-2 3 0,-4-8 0,-1 7 0,-4-7 0,-2 3 0,-3 0 0,-1-4 0,4 4 0,-6 0 0,5-3 0,-3 10 0,1-9 0,3 9 0,-4-10 0,1 6 0,-1-6 0,0 3 0,1-1 0,-1-2 0,4 7 0,-3-8 0,3 4 0,-4-4 0,1 0 0,3 4 0,-3-3 0,3 2 0,-4-3 0,0 0 0,4 0 0,-3 0 0,3 0 0,-3 0 0,-1 0 0,4 0 0,-3 0 0,3 4 0,-4 1 0,1-1 0,-1 0 0,0 0 0,5 1 0,1 3 0,0-2 0,3 2 0,-8-7 0,4 6 0,-5-6 0,1 7 0,-1-7 0,0 2 0,1 1 0,-1 1 0,0-1 0,1 4 0,-1-7 0,0 6 0,0-6 0,1 6 0,-1-6 0,0 3 0,1 0 0,-1-4 0,4 4 0,-3-4 0,3 0 0,-4 0 0,1 0 0,3 0 0,1 0 0,5 4 0,0-3 0,0 3 0,-4 0 0,4-3 0,-9 6 0,8-6 0,-7 3 0,2-4 0,-3 4 0,-1-4 0,4 4 0,-3 0 0,3 0 0,-4 1 0,1 2 0,-1-6 0,0 7 0,0-4 0,1 1 0,-1 2 0,-3-2 0,2 3 0,-2 0 0,3 1 0,0-1 0,1 0 0,-5 1 0,4 3 0,-7-2 0,7 3 0,-7-5 0,2 0 0,-16 0 0,6-3 0,-21-1 0,7-4 0,-9 0 0,0 0 0,5 4 0,-10 2 0,8 3 0,-9 2 0,-1-1 0,0 1 0,-1-1 0,-5 6 0,5-4 0,1 3 0,0-4 0,7-1 0,0 0 0,5-1 0,5 1 0,3-1 0,8-1 0,-9 1 0,4 0 0,0 0 0,-3 0 0,3-1 0,0 1 0,1 0 0,5-1 0,3 5 0,-3 1 0,7 4 0,-3 6 0,4 7 0,0 6 0,0 14 0,0 2 0,0 6 0,-5 20 0,-7-15 0,-1 8 0,-9-22 0,10-12 0,-3-2 0,1-15 0,4-3 0,-3-9 0,4-1 0,5 1 0,0-33 0,4 7 0,0-28 0,0 20 0,0-4 0,0 4 0,0-6 0,0-5 0,-9 4 0,7-4 0,-17 0 0,12 4 0,-9-11 0,1 6 0,2-7 0,-2 6 0,4-5 0,1 11 0,-1 1 0,6 8 0,1 9 0,4 1 0,0 4 0,0 40 0,0-6 0,0 35 0,5-9 0,2 1 0,4 8 0,-4-1 0,3 0 0,-8-6 0,3-3 0,-5-12 0,0-2 0,0-11 0,0-6 0,0-6 0,0-5 0,0 1 0,-11-53 0,4 22 0,-4-55 0,1 37 0,4-18 0,-1 6 0,-3 5 0,9-2 0,-3 23 0,4-4 0,0 11 0,0 5 0,13 54 0,-5-12 0,5 19 0,1 3 0,-1-7 0,6 55 0,-7-38 0,1 27 0,-6-13 0,4-5 0,-10 0 0,5-9 0,-6-15 0,0-9 0,0-11 0,0-6 0,0-6 0,0-5 0,0-37 0,0-2 0,0-36 0,0 15 0,0-14 0,0 12 0,0-21 0,0 21 0,0-5 0,0 21 0,0 7 0,0 12 0,0 6 0,-14 55 0,-1-8 0,-11 32 0,-2-10 0,5-16 0,-11 12 0,11-14 0,-10 1 0,17-13 0,-8-2 0,14-10 0,-3-1 0,4-8 0,1-2 0,3-22 0,2-6 0,3-26 0,0-9 0,0-9 0,0 7 0,0-19 0,0 24 0,5-26 0,2 14 0,5 7 0,-5 3 0,2 22 0,-8 0 0,8 17 0,-8 2 0,2 17 0,-3 31 0,0 8 0,0 28 0,0-7 0,0 0 0,0 1 0,0-1 0,0 0 0,0 0 0,0-6 0,0-3 0,0-6 0,0-6 0,0-7 0,0-7 0,0-6 0,0-4 0,4-1 0,1-9 0,7 0 0,1-4 0,5-8 0,2-14 0,6-17 0,3-14 0,15-16 0,-3-9-492,-14 32 0,0-1 449,-2-2 1,1-1 42,2-1 0,2 0 0,-2 3 0,0 3-56,19-24 56,4 0 0,-8 19 0,0 0 0,4 2 0,-14 20 0,0 2 983,-10 11-901,-4 1-22,-1 9-60,-4 1 0,-1 4 0,-5 0 0,0 0 0,4 0 0,-1 23 0,-3 9 0,-3 25 0,-5 9 0,0 3 0,0 8 0,0-15 0,0 11 0,0-19 0,-5 13 0,3-21 0,-7-3 0,8-18 0,-8-1 0,8-10 0,-3-2 0,4-44 0,0 7 0,0-36 0,5 17 0,5 0 0,7 0 0,5 0 0,-1 6 0,-5 7 0,-2 8 0,-5 9 0,0 1 0,-1 8 0,-3 40 0,-7 9 0,-11 37 0,-7-4 0,1-21 0,-4 7 0,5-16 0,1-1 0,0-3 0,8-18 0,3-6 0,-2-6 0,31-50 0,-8 21 0,27-42 0,-4 29 0,3-5 0,0-1 0,3 6 0,-11 3 0,3 5 0,-11 6 0,-1 5 0,-10 2 0,-2 7 0,-3-3 0,-1 4 0,4 8 0,-2 8 0,4 8 0,-4 7 0,-5-1 0,4 0 0,-3 0 0,4 0 0,0-5 0,-5-6 0,-1-6 0,0-5 0,-3 1 0,6-1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0:26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1253 61 24575,'58'0'0,"12"0"0,17 0-492,-35 0 0,1 0 25,1 0 0,-1 0 467,6 0 0,-1 0 0,-4 2 0,-1 2 177,0 2 1,-1 2-178,27 6 0,4 5 0,-21-7 379,-2 0-379,-16-1 0,-8-1 0,-11 0 973,-6-1-973,-6 0 211,-8-1-211,-1 0 0,-24 5 0,-4-2 0,-27 4 0,5-9 0,-12 5 0,-20-3 0,20 3 0,3-4 0,1 0 0,2 5 0,-1-5 0,-2 0 0,-12 5 0,16-5 0,-1 0 0,-35 6 0,14-1 0,-8 1 0,19-1 0,-7 0 0,15 0 0,10-1 0,19-2 0,2-3 0,9-2 0,5-1 0,30 11 0,5-3 0,23 12 0,2-5 0,2 5 0,-7-1 0,3 1 0,-11-2 0,0-5 0,-8 3 0,-6-8 0,-10 2 0,-1-8 0,-5-2 0,-8-22 0,-21-14 0,-5-20 0,-25-19 0,3-9-220,21 39 1,-1 0 219,-19-27 0,2-5 0,5 29 0,3-9 0,-1 21 0,12 7 0,-3 11 0,9 6 0,-9 4 439,9 5-439,-9 0 0,9 0 0,-3 8 0,4 2 0,0 14 0,-5-4 0,4 4 0,-9-4 0,4-1 0,-12 2 0,5-1 0,-4-3 0,6-3 0,-6-3 0,4-1 0,1-4 0,2 3 0,4-8 0,-6 3 0,1-4 0,0 0 0,0 5 0,-7-4 0,5 4 0,1-5 0,2 0 0,14 0 0,-8 0 0,14 0 0,-4 0 0,47 0 0,6 0 0,33 0 0,2 0 0,2 0-918,20 0 918,-44 0 0,1 0 0,37 0 0,-35 0 0,-2 0 0,19 0-180,21 0 180,-25 0 0,-9 0 0,-9 4 0,-18 2 0,-8 3 909,-8-4-909,-8-1 189,0 0-189,-5 4 0,-20 1 0,-2 0 0,-15-5 0,8-4 0,-4 4 0,9-2 0,-4 2 0,10-4 0,-3 4 0,3-3 0,0 7 0,-3-3 0,-2 4 0,-7 1 0,-4 0 0,0 4 0,0 2 0,-7 5 0,6-1 0,-12-3 0,11 2 0,-4-3 0,6 0 0,-1 3 0,1-4 0,5 4 0,-4-3 0,9 1 0,-3-2 0,-1 4 0,3 5 0,-9 3 0,2 11 0,0-5 0,-6 18 0,12-18 0,-11 12 0,11-9 0,-4-3 0,5 3 0,1-11 0,5-6 0,-2-5 0,8-6 0,-4 4 0,4-3 0,-4 0 0,4-2 0,-8-2 0,3 4 0,-10 0 0,4 1 0,-4-1 0,6 0 0,4 0 0,-3 0 0,7-4 0,-3 3 0,5-7 0,-5 6 0,3-6 0,-3 7 0,5-7 0,0 3 0,-5-4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0:31.1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0 106 24575,'45'0'0,"-8"0"0,-8 0 0,-9 0 0,3 0 0,-4 0 0,-1 0 0,0 0 0,1 0 0,-1 0 0,-4 0 0,3 0 0,-3 0 0,4 0 0,-4 0 0,3 0 0,-3 0 0,0 0 0,3 0 0,-7 0 0,7 0 0,-8 0 0,8 0 0,-7 0 0,7 0 0,-8 0 0,9 0 0,-9 0 0,8 0 0,-7 0 0,7 0 0,-8 0 0,4 0 0,-5 0 0,1 0 0,3 0 0,-3 0 0,3 0 0,-4 0 0,0 0 0,4 0 0,-2 0 0,2 0 0,0 0 0,-2 0 0,3 0 0,-1 0 0,-2 0 0,7 0 0,-8 0 0,9 0 0,-9 0 0,8 0 0,-7 0 0,2 0 0,-3 0 0,-1 0 0,8 0 0,-5 0 0,5 0 0,-8 0 0,1 0 0,3-4 0,-2 3 0,7-3 0,-8 4 0,9-4 0,-9 3 0,4-3 0,-5 4 0,0 0 0,4-4 0,-2 3 0,2-3 0,-4 4 0,0 0 0,4-3 0,-3 2 0,3-7 0,1 7 0,-4-2 0,4-1 0,0 3 0,-4-7 0,9 8 0,-5-4 0,1 0 0,4 3 0,-5-7 0,6 7 0,4-7 0,-3 6 0,4-2 0,-6 0 0,0 3 0,-4-3 0,-1 4 0,-5 0 0,0 0 0,4-4 0,-2 3 0,2-3 0,-4 4 0,0 0 0,9 0 0,-3 0 0,4 0 0,-1 0 0,-7 0 0,7 0 0,-8 0 0,4 0 0,-5 0 0,1 0 0,3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0:34.6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1024 10 24575,'-51'0'0,"-6"0"0,11 0 0,-4 0 0,-1 0 0,11 0 0,-9 0 0,22 0 0,-8 0 0,10 0 0,5 0 0,-3 0 0,14 0 0,-4 0 0,0 0 0,3 0 0,-3 0 0,1 0 0,2 0 0,-7 0 0,7 0 0,-3 0 0,5 0 0,-1 0 0,-3 0 0,3 0 0,-3 0 0,-1 0 0,3 0 0,-7-4 0,3 3 0,-4-3 0,4 4 0,-4 0 0,4 0 0,0 0 0,1 0 0,5 0 0,0 0 0,-9 0 0,6 0 0,-10 0 0,7 0 0,0 0 0,-3 0 0,7 0 0,-2 0 0,3 0 0,1 0 0,-4 0 0,2 0 0,-6 0 0,6 0 0,-3 0 0,5 0 0,-1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21:30:37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793 0 24575,'24'0'0,"1"0"0,-11 5 0,0-1 0,-1 5 0,-5-1 0,0 1 0,1-1 0,-1 0 0,0 0 0,-3 1 0,-2-1 0,-11 4 0,-7-6 0,-23 7 0,-9-6 0,-20 5 0,-2-6 0,-16 6 0,14-10 0,-12 4 0,14-6 0,-8 0 0,8 0 0,2 0 0,15 0 0,12 0 0,11 0 0,10 0 0,5 0 0,1 0 0,40 0 0,-4 0 0,48 0 0,-17 0 0,29 0 0,-4 0-755,17 0 755,-44 0 0,1 0 0,0 0 0,1 0 0,-1 0 0,1 0 0,4-1 0,-2 2 0,34 4-143,-4 2 143,-19 16 0,-8-4 0,-6 5 0,-8-4 0,-15-4 0,-10-2 750,-3-1-750,-8-4 148,0-1-148,-5 1 0,-27-1 0,-26 3 0,-36-6 0,27 2 0,-2-1-492,-4-5 0,-1-1 316,-5 4 0,1-1 176,13-2 0,1-2 0,-12 1 0,1 0-439,-26 0 439,39 0 0,0 0 0,-25 0 0,24 0 0,16 0 0,15 0 0,9 0 983,1 0-661,55 0 148,-7 0-470,52 6 0,-9 1 0,9 7 0,-15-2 0,10 1 0,-28-2 0,13 2 0,-21-2 0,-8-1 0,-14-4 0,-10 1 0,-5-2 0,-6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C03E3-3241-44B9-A7D5-D1F38BC909C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6405-2237-4D32-BB90-EAF60332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from 3.2- Search and Identify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16405-2237-4D32-BB90-EAF60332F9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LFR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38A1E-0183-4B69-8D29-17D16DC34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3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9409-24AC-2A41-805F-169049BA4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3590B-CAD5-2447-99D1-FC9AB866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26D1D-EBBF-BC49-B601-35E28639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6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2BD9-5BC0-9D4B-8EBA-54706779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04AF-8FE6-8D46-8B46-28302A56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0A258-A7C9-414F-BE5E-9100359F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8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AFFA-D374-1044-A228-4B5D16D5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829F2-FFDC-EE45-82D3-FC9F783E1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276D1-E096-F646-931E-34ACF3C4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6C9D-F948-9140-A579-DA37CBA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A6B4-733F-014B-A4D4-EB096F458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05B9-42CA-9A4F-A64D-7889BA79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FE4DB-D25E-8B4E-AD0F-6EB0B349F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5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36F-A5BD-1A48-AEA1-B565256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4C56-F954-624C-8B30-75140C7A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A1DA1-385D-1340-B4E3-B21FE9EA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4F5F-5960-784C-B0A9-A9F2BA20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645D0-C4F4-C246-88FC-9F50EE5D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DEBE4-F25E-FB49-A696-F162A5FB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2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3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871760"/>
            <a:ext cx="10515600" cy="3683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282004"/>
            <a:ext cx="5016500" cy="368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FC2D37-18F6-9441-A812-A3AA6F4E60EB}"/>
              </a:ext>
            </a:extLst>
          </p:cNvPr>
          <p:cNvSpPr txBox="1">
            <a:spLocks/>
          </p:cNvSpPr>
          <p:nvPr/>
        </p:nvSpPr>
        <p:spPr>
          <a:xfrm>
            <a:off x="740664" y="1240060"/>
            <a:ext cx="10515600" cy="4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48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3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ACC4C-196E-BC4C-B3C3-4EE07E29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71759"/>
            <a:ext cx="10515600" cy="81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BCBF-7217-124E-858F-0B6055D3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664" y="1962913"/>
            <a:ext cx="10515600" cy="436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9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1.xml"/><Relationship Id="rId3" Type="http://schemas.openxmlformats.org/officeDocument/2006/relationships/image" Target="../media/image3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0.xml"/><Relationship Id="rId5" Type="http://schemas.openxmlformats.org/officeDocument/2006/relationships/image" Target="../media/image30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28" Type="http://schemas.openxmlformats.org/officeDocument/2006/relationships/customXml" Target="../ink/ink12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7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openxmlformats.org/officeDocument/2006/relationships/customXml" Target="../ink/ink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17/06/relationships/model3d" Target="../media/model3d2.glb"/><Relationship Id="rId5" Type="http://schemas.openxmlformats.org/officeDocument/2006/relationships/image" Target="../media/image19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4D6A-9588-0344-80C5-2A0E0398A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21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Searching While Approaching Intersections</a:t>
            </a:r>
          </a:p>
        </p:txBody>
      </p:sp>
    </p:spTree>
    <p:extLst>
      <p:ext uri="{BB962C8B-B14F-4D97-AF65-F5344CB8AC3E}">
        <p14:creationId xmlns:p14="http://schemas.microsoft.com/office/powerpoint/2010/main" val="158953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5113-939C-1D41-92D3-A16621EF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an Intersection?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258F-2C55-1649-9BF4-99247D283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Where 2 or more roads come together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Can be any shape or size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Can be controlled or uncontrolled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84206-536A-D84B-B9A2-6D9FD0C0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74" y="3714414"/>
            <a:ext cx="2721176" cy="2597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1E6A8-04E9-7246-A1E2-8062A3715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82" y="3381897"/>
            <a:ext cx="3077334" cy="31503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CA70AD0-1CC3-304E-9C58-BD4BEC8E03E7}"/>
                  </a:ext>
                </a:extLst>
              </p14:cNvPr>
              <p14:cNvContentPartPr/>
              <p14:nvPr/>
            </p14:nvContentPartPr>
            <p14:xfrm>
              <a:off x="3410640" y="5496717"/>
              <a:ext cx="677880" cy="478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CA70AD0-1CC3-304E-9C58-BD4BEC8E03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1640" y="5488077"/>
                <a:ext cx="69552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A1B1A7-FAF4-E140-BB13-039B60CE41B0}"/>
                  </a:ext>
                </a:extLst>
              </p14:cNvPr>
              <p14:cNvContentPartPr/>
              <p14:nvPr/>
            </p14:nvContentPartPr>
            <p14:xfrm>
              <a:off x="3398040" y="5779677"/>
              <a:ext cx="393480" cy="501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A1B1A7-FAF4-E140-BB13-039B60CE41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9040" y="5771037"/>
                <a:ext cx="41112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8BF7DF-9AA9-9842-8D47-19E56D2D0C2E}"/>
                  </a:ext>
                </a:extLst>
              </p14:cNvPr>
              <p14:cNvContentPartPr/>
              <p14:nvPr/>
            </p14:nvContentPartPr>
            <p14:xfrm>
              <a:off x="3468960" y="5513277"/>
              <a:ext cx="567000" cy="148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8BF7DF-9AA9-9842-8D47-19E56D2D0C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9960" y="5504637"/>
                <a:ext cx="584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0B770D-9591-2540-B752-47DF5E65CD89}"/>
                  </a:ext>
                </a:extLst>
              </p14:cNvPr>
              <p14:cNvContentPartPr/>
              <p14:nvPr/>
            </p14:nvContentPartPr>
            <p14:xfrm>
              <a:off x="3619440" y="5525877"/>
              <a:ext cx="253800" cy="68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0B770D-9591-2540-B752-47DF5E65C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0440" y="5516877"/>
                <a:ext cx="271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E7D9C43-29C1-4245-90DB-FA73CC24748E}"/>
                  </a:ext>
                </a:extLst>
              </p14:cNvPr>
              <p14:cNvContentPartPr/>
              <p14:nvPr/>
            </p14:nvContentPartPr>
            <p14:xfrm>
              <a:off x="3728520" y="5522997"/>
              <a:ext cx="523800" cy="664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E7D9C43-29C1-4245-90DB-FA73CC2474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5880" y="5460357"/>
                <a:ext cx="64944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FC6BB0-084B-A043-8C5C-A3ED52EB71BA}"/>
                  </a:ext>
                </a:extLst>
              </p14:cNvPr>
              <p14:cNvContentPartPr/>
              <p14:nvPr/>
            </p14:nvContentPartPr>
            <p14:xfrm>
              <a:off x="6429600" y="3544077"/>
              <a:ext cx="878040" cy="428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FC6BB0-084B-A043-8C5C-A3ED52EB71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66600" y="3481437"/>
                <a:ext cx="100368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FAB882-A081-0446-87F4-F2492E0E02DA}"/>
                  </a:ext>
                </a:extLst>
              </p14:cNvPr>
              <p14:cNvContentPartPr/>
              <p14:nvPr/>
            </p14:nvContentPartPr>
            <p14:xfrm>
              <a:off x="6282360" y="4084437"/>
              <a:ext cx="570600" cy="38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FAB882-A081-0446-87F4-F2492E0E02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19360" y="4021437"/>
                <a:ext cx="69624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C15CC90-41FD-9546-97F2-7C62E0A2C24D}"/>
              </a:ext>
            </a:extLst>
          </p:cNvPr>
          <p:cNvGrpSpPr/>
          <p:nvPr/>
        </p:nvGrpSpPr>
        <p:grpSpPr>
          <a:xfrm>
            <a:off x="3663720" y="5574837"/>
            <a:ext cx="563040" cy="231480"/>
            <a:chOff x="3663720" y="5574837"/>
            <a:chExt cx="56304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41323C-CCBE-E940-B376-3A7EDA89235E}"/>
                    </a:ext>
                  </a:extLst>
                </p14:cNvPr>
                <p14:cNvContentPartPr/>
                <p14:nvPr/>
              </p14:nvContentPartPr>
              <p14:xfrm>
                <a:off x="3857760" y="5574837"/>
                <a:ext cx="369000" cy="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41323C-CCBE-E940-B376-3A7EDA8923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94760" y="5512197"/>
                  <a:ext cx="494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D0AE54-0F47-2D45-A3FE-1CB290ECDBE4}"/>
                    </a:ext>
                  </a:extLst>
                </p14:cNvPr>
                <p14:cNvContentPartPr/>
                <p14:nvPr/>
              </p14:nvContentPartPr>
              <p14:xfrm>
                <a:off x="3663720" y="5630637"/>
                <a:ext cx="488160" cy="17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D0AE54-0F47-2D45-A3FE-1CB290ECDB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00720" y="5567637"/>
                  <a:ext cx="613800" cy="301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76DFD4B-E97E-A647-BA80-CE75D64F3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3958" y="527222"/>
            <a:ext cx="3294974" cy="30262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39E61C-845A-7441-9AE0-785164EFF01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00609" y="3673392"/>
            <a:ext cx="2843443" cy="2712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88C8C68-0D07-3F4E-8292-5D33BCC5AFC8}"/>
                  </a:ext>
                </a:extLst>
              </p14:cNvPr>
              <p14:cNvContentPartPr/>
              <p14:nvPr/>
            </p14:nvContentPartPr>
            <p14:xfrm>
              <a:off x="9149760" y="647157"/>
              <a:ext cx="495720" cy="436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88C8C68-0D07-3F4E-8292-5D33BCC5AFC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86760" y="584517"/>
                <a:ext cx="62136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090632-F44F-E047-92D4-B00DA03A0A3F}"/>
                  </a:ext>
                </a:extLst>
              </p14:cNvPr>
              <p14:cNvContentPartPr/>
              <p14:nvPr/>
            </p14:nvContentPartPr>
            <p14:xfrm>
              <a:off x="10612440" y="502437"/>
              <a:ext cx="520920" cy="515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090632-F44F-E047-92D4-B00DA03A0A3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49440" y="439437"/>
                <a:ext cx="6465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D8AE091-3C04-5D41-899D-4632E438E22D}"/>
                  </a:ext>
                </a:extLst>
              </p14:cNvPr>
              <p14:cNvContentPartPr/>
              <p14:nvPr/>
            </p14:nvContentPartPr>
            <p14:xfrm>
              <a:off x="10760760" y="2018757"/>
              <a:ext cx="428040" cy="1210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D8AE091-3C04-5D41-899D-4632E438E2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698120" y="1956117"/>
                <a:ext cx="553680" cy="13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4393217-A1B5-AA48-9F6F-95B9DAC6F297}"/>
                  </a:ext>
                </a:extLst>
              </p14:cNvPr>
              <p14:cNvContentPartPr/>
              <p14:nvPr/>
            </p14:nvContentPartPr>
            <p14:xfrm>
              <a:off x="10639440" y="3170757"/>
              <a:ext cx="698400" cy="422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4393217-A1B5-AA48-9F6F-95B9DAC6F2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76440" y="3107757"/>
                <a:ext cx="824040" cy="5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5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3EAF-1D9B-BF45-A365-86E484D2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21" y="907366"/>
            <a:ext cx="10515600" cy="810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Searching Pattern while Moving-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45°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049E77-5994-6849-B3FC-3C4BD6E8A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5441" y="2135268"/>
            <a:ext cx="5894761" cy="4351338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FD8977-1011-3B47-AF2A-E290DF06BA56}"/>
              </a:ext>
            </a:extLst>
          </p:cNvPr>
          <p:cNvCxnSpPr>
            <a:cxnSpLocks/>
          </p:cNvCxnSpPr>
          <p:nvPr/>
        </p:nvCxnSpPr>
        <p:spPr>
          <a:xfrm flipH="1">
            <a:off x="5929314" y="2771775"/>
            <a:ext cx="3857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3D Model 14" descr="Duet rally car purple">
                <a:extLst>
                  <a:ext uri="{FF2B5EF4-FFF2-40B4-BE49-F238E27FC236}">
                    <a16:creationId xmlns:a16="http://schemas.microsoft.com/office/drawing/2014/main" id="{D76E6F8B-C85D-3E43-9F50-704878C55C1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408272">
              <a:off x="6218547" y="6144490"/>
              <a:ext cx="224994" cy="342382"/>
            </p:xfrm>
            <a:graphic>
              <a:graphicData uri="http://schemas.microsoft.com/office/drawing/2017/model3d">
                <am3d:model3d r:embed="rId4">
                  <am3d:spPr>
                    <a:xfrm rot="21408272">
                      <a:off x="0" y="0"/>
                      <a:ext cx="224994" cy="342382"/>
                    </a:xfrm>
                    <a:prstGeom prst="rect">
                      <a:avLst/>
                    </a:prstGeom>
                  </am3d:spPr>
                  <am3d:camera>
                    <am3d:pos x="0" y="0" z="5870442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447032" d="1000000"/>
                    <am3d:preTrans dx="-661" dy="-3938647" dz="-933806"/>
                    <am3d:scale>
                      <am3d:sx n="1000000" d="1000000"/>
                      <am3d:sy n="1000000" d="1000000"/>
                      <am3d:sz n="1000000" d="1000000"/>
                    </am3d:scale>
                    <am3d:rot ax="5720855" ay="18905" az="1059826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06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3D Model 14" descr="Duet rally car purple">
                <a:extLst>
                  <a:ext uri="{FF2B5EF4-FFF2-40B4-BE49-F238E27FC236}">
                    <a16:creationId xmlns:a16="http://schemas.microsoft.com/office/drawing/2014/main" id="{D76E6F8B-C85D-3E43-9F50-704878C55C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1408272">
                <a:off x="6218547" y="6144490"/>
                <a:ext cx="224994" cy="342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Duet rally car red">
                <a:extLst>
                  <a:ext uri="{FF2B5EF4-FFF2-40B4-BE49-F238E27FC236}">
                    <a16:creationId xmlns:a16="http://schemas.microsoft.com/office/drawing/2014/main" id="{DD2AB4A5-72AF-5444-A18B-D0209C840B7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075013">
              <a:off x="6728753" y="3633244"/>
              <a:ext cx="532235" cy="265902"/>
            </p:xfrm>
            <a:graphic>
              <a:graphicData uri="http://schemas.microsoft.com/office/drawing/2017/model3d">
                <am3d:model3d r:embed="rId6">
                  <am3d:spPr>
                    <a:xfrm rot="21075013">
                      <a:off x="0" y="0"/>
                      <a:ext cx="532235" cy="265902"/>
                    </a:xfrm>
                    <a:prstGeom prst="rect">
                      <a:avLst/>
                    </a:prstGeom>
                  </am3d:spPr>
                  <am3d:camera>
                    <am3d:pos x="0" y="0" z="5870442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447032" d="1000000"/>
                    <am3d:preTrans dx="-661" dy="-3938647" dz="-933806"/>
                    <am3d:scale>
                      <am3d:sx n="1000000" d="1000000"/>
                      <am3d:sy n="1000000" d="1000000"/>
                      <am3d:sz n="1000000" d="1000000"/>
                    </am3d:scale>
                    <am3d:rot ax="5519677" ay="-833007" az="-5895459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42474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Duet rally car red">
                <a:extLst>
                  <a:ext uri="{FF2B5EF4-FFF2-40B4-BE49-F238E27FC236}">
                    <a16:creationId xmlns:a16="http://schemas.microsoft.com/office/drawing/2014/main" id="{DD2AB4A5-72AF-5444-A18B-D0209C840B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1075013">
                <a:off x="6728753" y="3633244"/>
                <a:ext cx="532235" cy="265902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EA1051-95B4-6C4F-9BDB-F54293820112}"/>
              </a:ext>
            </a:extLst>
          </p:cNvPr>
          <p:cNvCxnSpPr>
            <a:cxnSpLocks/>
          </p:cNvCxnSpPr>
          <p:nvPr/>
        </p:nvCxnSpPr>
        <p:spPr>
          <a:xfrm flipH="1" flipV="1">
            <a:off x="4641834" y="3594309"/>
            <a:ext cx="1698753" cy="2721372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F3B9FA-172E-CB43-9FBF-9ADFD6398C6F}"/>
              </a:ext>
            </a:extLst>
          </p:cNvPr>
          <p:cNvCxnSpPr>
            <a:cxnSpLocks/>
          </p:cNvCxnSpPr>
          <p:nvPr/>
        </p:nvCxnSpPr>
        <p:spPr>
          <a:xfrm flipV="1">
            <a:off x="6340587" y="3594309"/>
            <a:ext cx="1679667" cy="2721372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2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65E-5656-2843-B031-A1F05BBE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657" y="1653561"/>
            <a:ext cx="4459713" cy="327748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Searching Pattern while Stopped-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90° Search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8EB7E1-1577-E346-BD7F-63723225C83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6551999" y="1860765"/>
            <a:ext cx="286016" cy="1603374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4848C2-5190-B24E-A903-0E1B132F6D2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6667360" y="3429000"/>
            <a:ext cx="170656" cy="2747963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3D Model 16" descr="Police Car">
            <a:extLst>
              <a:ext uri="{FF2B5EF4-FFF2-40B4-BE49-F238E27FC236}">
                <a16:creationId xmlns:a16="http://schemas.microsoft.com/office/drawing/2014/main" id="{CAAEFF68-DBE9-5D46-934B-221CB55738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312478">
            <a:off x="6561193" y="3316811"/>
            <a:ext cx="553644" cy="299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CA00A-9F9A-9F8B-66FD-1DB9C64B6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655" y="237679"/>
            <a:ext cx="4706007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51819"/>
      </p:ext>
    </p:extLst>
  </p:cSld>
  <p:clrMapOvr>
    <a:masterClrMapping/>
  </p:clrMapOvr>
</p:sld>
</file>

<file path=ppt/theme/theme1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WOU TSE template</Template>
  <TotalTime>177</TotalTime>
  <Words>54</Words>
  <Application>Microsoft Office PowerPoint</Application>
  <PresentationFormat>Widescreen</PresentationFormat>
  <Paragraphs>12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Georgia</vt:lpstr>
      <vt:lpstr>Lato</vt:lpstr>
      <vt:lpstr>Times New Roman</vt:lpstr>
      <vt:lpstr>WOU TSE template</vt:lpstr>
      <vt:lpstr>Searching While Approaching Intersections</vt:lpstr>
      <vt:lpstr>What is an Intersection?</vt:lpstr>
      <vt:lpstr>Searching Pattern while Moving- 45° Search</vt:lpstr>
      <vt:lpstr>Searching Pattern while Stopped- 90° 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While Approaching Intersections</dc:title>
  <dc:creator>tim.beckham@odecdriving.com</dc:creator>
  <cp:lastModifiedBy>Megan McDermeit</cp:lastModifiedBy>
  <cp:revision>18</cp:revision>
  <dcterms:created xsi:type="dcterms:W3CDTF">2021-03-10T21:08:23Z</dcterms:created>
  <dcterms:modified xsi:type="dcterms:W3CDTF">2023-05-09T21:54:53Z</dcterms:modified>
</cp:coreProperties>
</file>