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9409-24AC-2A41-805F-169049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3590B-CAD5-2447-99D1-FC9AB866A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6D1D-EBBF-BC49-B601-35E286398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16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2BD9-5BC0-9D4B-8EBA-54706779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04AF-8FE6-8D46-8B46-28302A56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A258-A7C9-414F-BE5E-9100359F1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94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FFA-D374-1044-A228-4B5D16D5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29F2-FFDC-EE45-82D3-FC9F783E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276D1-E096-F646-931E-34ACF3C4C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67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9D-F948-9140-A579-DA37CBA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A6B4-733F-014B-A4D4-EB096F458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05B9-42CA-9A4F-A64D-7889BA799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FE4DB-D25E-8B4E-AD0F-6EB0B349F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85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F36F-A5BD-1A48-AEA1-B565256B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4C56-F954-624C-8B30-75140C7A8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A1DA1-385D-1340-B4E3-B21FE9EA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24F5F-5960-784C-B0A9-A9F2BA20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645D0-C4F4-C246-88FC-9F50EE5D3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DEBE4-F25E-FB49-A696-F162A5FB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95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65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664" y="871760"/>
            <a:ext cx="10515600" cy="3683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C2D37-18F6-9441-A812-A3AA6F4E60EB}"/>
              </a:ext>
            </a:extLst>
          </p:cNvPr>
          <p:cNvSpPr txBox="1">
            <a:spLocks/>
          </p:cNvSpPr>
          <p:nvPr/>
        </p:nvSpPr>
        <p:spPr>
          <a:xfrm>
            <a:off x="740664" y="1240060"/>
            <a:ext cx="10515600" cy="4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24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803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ACC4C-196E-BC4C-B3C3-4EE07E29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64" y="871759"/>
            <a:ext cx="10515600" cy="81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9BCBF-7217-124E-858F-0B6055D3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664" y="1962913"/>
            <a:ext cx="10515600" cy="436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53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hyperlink" Target="https://vimeo.com/65875205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hyperlink" Target="https://vimeo.com/65875207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hyperlink" Target="https://vimeo.com/65875210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hyperlink" Target="https://vimeo.com/65875212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.png"/><Relationship Id="rId4" Type="http://schemas.openxmlformats.org/officeDocument/2006/relationships/hyperlink" Target="https://vimeo.com/65875216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.png"/><Relationship Id="rId4" Type="http://schemas.openxmlformats.org/officeDocument/2006/relationships/hyperlink" Target="https://vimeo.com/65875219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8.png"/><Relationship Id="rId4" Type="http://schemas.openxmlformats.org/officeDocument/2006/relationships/hyperlink" Target="https://vimeo.com/65875220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9.png"/><Relationship Id="rId4" Type="http://schemas.openxmlformats.org/officeDocument/2006/relationships/hyperlink" Target="https://vimeo.com/65875224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BF7F7-DB6D-45FB-B096-F98BCFA5E3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74788"/>
            <a:ext cx="9144000" cy="23876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Yielding Worksheet</a:t>
            </a:r>
          </a:p>
        </p:txBody>
      </p:sp>
    </p:spTree>
    <p:extLst>
      <p:ext uri="{BB962C8B-B14F-4D97-AF65-F5344CB8AC3E}">
        <p14:creationId xmlns:p14="http://schemas.microsoft.com/office/powerpoint/2010/main" val="2564581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C72C2-64B8-4C83-9CDC-3D7DF7378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838" y="651113"/>
            <a:ext cx="4679061" cy="810737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#1- Uncontrolled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522ED8-4D15-4C2F-9A9C-3AAFC91AE0C5}"/>
              </a:ext>
            </a:extLst>
          </p:cNvPr>
          <p:cNvSpPr txBox="1"/>
          <p:nvPr/>
        </p:nvSpPr>
        <p:spPr>
          <a:xfrm>
            <a:off x="5628310" y="6456509"/>
            <a:ext cx="740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Video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#1_4way_Uncontrolled_Intersection">
            <a:hlinkClick r:id="" action="ppaction://media"/>
            <a:extLst>
              <a:ext uri="{FF2B5EF4-FFF2-40B4-BE49-F238E27FC236}">
                <a16:creationId xmlns:a16="http://schemas.microsoft.com/office/drawing/2014/main" id="{AD9D7E55-58CD-1407-258B-880B1E79F1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03861" y="1461850"/>
            <a:ext cx="6584278" cy="4937760"/>
          </a:xfrm>
        </p:spPr>
      </p:pic>
    </p:spTree>
    <p:extLst>
      <p:ext uri="{BB962C8B-B14F-4D97-AF65-F5344CB8AC3E}">
        <p14:creationId xmlns:p14="http://schemas.microsoft.com/office/powerpoint/2010/main" val="16197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1E5F8-9DA3-4766-817F-DC815A12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147" y="753229"/>
            <a:ext cx="4541618" cy="81073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#2- Two-Way stop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0CF669-31D6-4513-9EB3-AE7C6AA305D9}"/>
              </a:ext>
            </a:extLst>
          </p:cNvPr>
          <p:cNvSpPr txBox="1"/>
          <p:nvPr/>
        </p:nvSpPr>
        <p:spPr>
          <a:xfrm>
            <a:off x="5668614" y="6357147"/>
            <a:ext cx="85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Video</a:t>
            </a:r>
            <a:endParaRPr lang="en-US" dirty="0"/>
          </a:p>
        </p:txBody>
      </p:sp>
      <p:pic>
        <p:nvPicPr>
          <p:cNvPr id="10" name="#2_2_way_stop (1)">
            <a:hlinkClick r:id="" action="ppaction://media"/>
            <a:extLst>
              <a:ext uri="{FF2B5EF4-FFF2-40B4-BE49-F238E27FC236}">
                <a16:creationId xmlns:a16="http://schemas.microsoft.com/office/drawing/2014/main" id="{8AE43424-CC65-68F0-618B-D0B5C90C5E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9275" y="1777744"/>
            <a:ext cx="5821363" cy="4365625"/>
          </a:xfrm>
        </p:spPr>
      </p:pic>
    </p:spTree>
    <p:extLst>
      <p:ext uri="{BB962C8B-B14F-4D97-AF65-F5344CB8AC3E}">
        <p14:creationId xmlns:p14="http://schemas.microsoft.com/office/powerpoint/2010/main" val="3546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7D7EC-D474-496B-9C74-C3938E2F9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580" y="724154"/>
            <a:ext cx="7450836" cy="81073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#3- Flashing Left Turn Arrow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0D45F-6BEE-4EC4-A98B-E5A2C1F4A431}"/>
              </a:ext>
            </a:extLst>
          </p:cNvPr>
          <p:cNvSpPr txBox="1"/>
          <p:nvPr/>
        </p:nvSpPr>
        <p:spPr>
          <a:xfrm>
            <a:off x="5668614" y="6383090"/>
            <a:ext cx="85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Video</a:t>
            </a:r>
            <a:endParaRPr lang="en-US" dirty="0"/>
          </a:p>
        </p:txBody>
      </p:sp>
      <p:pic>
        <p:nvPicPr>
          <p:cNvPr id="6" name="#3_Flashing_Left_Turn_Arrow">
            <a:hlinkClick r:id="" action="ppaction://media"/>
            <a:extLst>
              <a:ext uri="{FF2B5EF4-FFF2-40B4-BE49-F238E27FC236}">
                <a16:creationId xmlns:a16="http://schemas.microsoft.com/office/drawing/2014/main" id="{51438C36-EC3D-9CFE-8C4D-CC0668C8915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0910" y="1768221"/>
            <a:ext cx="5821362" cy="4365625"/>
          </a:xfrm>
        </p:spPr>
      </p:pic>
    </p:spTree>
    <p:extLst>
      <p:ext uri="{BB962C8B-B14F-4D97-AF65-F5344CB8AC3E}">
        <p14:creationId xmlns:p14="http://schemas.microsoft.com/office/powerpoint/2010/main" val="222674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542C3-DDB5-469E-8CFF-33CD0FF94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357" y="728272"/>
            <a:ext cx="3431286" cy="810737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#4- Backing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7BFA7D-64B2-4D3A-9134-213295F1E9AB}"/>
              </a:ext>
            </a:extLst>
          </p:cNvPr>
          <p:cNvSpPr txBox="1"/>
          <p:nvPr/>
        </p:nvSpPr>
        <p:spPr>
          <a:xfrm>
            <a:off x="5671978" y="6356426"/>
            <a:ext cx="848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Video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#4_Backing (1)">
            <a:hlinkClick r:id="" action="ppaction://media"/>
            <a:extLst>
              <a:ext uri="{FF2B5EF4-FFF2-40B4-BE49-F238E27FC236}">
                <a16:creationId xmlns:a16="http://schemas.microsoft.com/office/drawing/2014/main" id="{93A103C8-2E5A-30FF-7850-5D1B46EDEF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6755" y="1539009"/>
            <a:ext cx="6218486" cy="4663440"/>
          </a:xfrm>
        </p:spPr>
      </p:pic>
    </p:spTree>
    <p:extLst>
      <p:ext uri="{BB962C8B-B14F-4D97-AF65-F5344CB8AC3E}">
        <p14:creationId xmlns:p14="http://schemas.microsoft.com/office/powerpoint/2010/main" val="165688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FCEE-F3A5-460A-B958-AEE679F84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703" y="670210"/>
            <a:ext cx="4744592" cy="81073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#5- Four-Way stop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F97186-7A88-476F-85EC-F2CD11CEE5C7}"/>
              </a:ext>
            </a:extLst>
          </p:cNvPr>
          <p:cNvSpPr txBox="1"/>
          <p:nvPr/>
        </p:nvSpPr>
        <p:spPr>
          <a:xfrm>
            <a:off x="5773894" y="6373914"/>
            <a:ext cx="91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Video</a:t>
            </a:r>
            <a:endParaRPr lang="en-US" dirty="0"/>
          </a:p>
        </p:txBody>
      </p:sp>
      <p:pic>
        <p:nvPicPr>
          <p:cNvPr id="6" name="#5_4_way_stop">
            <a:hlinkClick r:id="" action="ppaction://media"/>
            <a:extLst>
              <a:ext uri="{FF2B5EF4-FFF2-40B4-BE49-F238E27FC236}">
                <a16:creationId xmlns:a16="http://schemas.microsoft.com/office/drawing/2014/main" id="{EBEDEE19-779F-F1B0-4211-1428A99A966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7722" y="1615790"/>
            <a:ext cx="6096554" cy="4572000"/>
          </a:xfrm>
        </p:spPr>
      </p:pic>
    </p:spTree>
    <p:extLst>
      <p:ext uri="{BB962C8B-B14F-4D97-AF65-F5344CB8AC3E}">
        <p14:creationId xmlns:p14="http://schemas.microsoft.com/office/powerpoint/2010/main" val="327183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8DDA1-C8DA-478C-9FD4-48F60074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580" y="714629"/>
            <a:ext cx="8028264" cy="81073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#6- Uncontrolled T-Intersection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E112E1-56E3-453D-B73C-71F4DD07BA97}"/>
              </a:ext>
            </a:extLst>
          </p:cNvPr>
          <p:cNvSpPr txBox="1"/>
          <p:nvPr/>
        </p:nvSpPr>
        <p:spPr>
          <a:xfrm>
            <a:off x="5662461" y="6392095"/>
            <a:ext cx="86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Video</a:t>
            </a:r>
            <a:endParaRPr lang="en-US" dirty="0"/>
          </a:p>
        </p:txBody>
      </p:sp>
      <p:pic>
        <p:nvPicPr>
          <p:cNvPr id="6" name="#6_Uncontrolled_T_Intersection">
            <a:hlinkClick r:id="" action="ppaction://media"/>
            <a:extLst>
              <a:ext uri="{FF2B5EF4-FFF2-40B4-BE49-F238E27FC236}">
                <a16:creationId xmlns:a16="http://schemas.microsoft.com/office/drawing/2014/main" id="{AA7657E5-0BB1-97BB-4047-3851057ACF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0031" y="1777746"/>
            <a:ext cx="5821362" cy="4365625"/>
          </a:xfrm>
        </p:spPr>
      </p:pic>
    </p:spTree>
    <p:extLst>
      <p:ext uri="{BB962C8B-B14F-4D97-AF65-F5344CB8AC3E}">
        <p14:creationId xmlns:p14="http://schemas.microsoft.com/office/powerpoint/2010/main" val="44752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2D21A-294D-49C4-AD1F-A68C3C5E5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732" y="620089"/>
            <a:ext cx="4288536" cy="81073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#7- Roundabout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92033-67E3-48E1-BCC6-07167664DF57}"/>
              </a:ext>
            </a:extLst>
          </p:cNvPr>
          <p:cNvSpPr txBox="1"/>
          <p:nvPr/>
        </p:nvSpPr>
        <p:spPr>
          <a:xfrm>
            <a:off x="5695584" y="6317181"/>
            <a:ext cx="80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Video</a:t>
            </a:r>
            <a:endParaRPr lang="en-US" dirty="0"/>
          </a:p>
        </p:txBody>
      </p:sp>
      <p:pic>
        <p:nvPicPr>
          <p:cNvPr id="5" name="#7_Roundabout">
            <a:hlinkClick r:id="" action="ppaction://media"/>
            <a:extLst>
              <a:ext uri="{FF2B5EF4-FFF2-40B4-BE49-F238E27FC236}">
                <a16:creationId xmlns:a16="http://schemas.microsoft.com/office/drawing/2014/main" id="{20A5EF06-FC1B-4444-B214-F20B284C8A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5120" y="1430826"/>
            <a:ext cx="646176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6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2A4EE-7D17-4E5E-AB99-278B45FB2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119" y="628478"/>
            <a:ext cx="2659761" cy="810737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#8- Yield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07130-31BF-4D45-B568-8E7016B7AC0A}"/>
              </a:ext>
            </a:extLst>
          </p:cNvPr>
          <p:cNvSpPr txBox="1"/>
          <p:nvPr/>
        </p:nvSpPr>
        <p:spPr>
          <a:xfrm>
            <a:off x="5724210" y="6398881"/>
            <a:ext cx="743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Video</a:t>
            </a:r>
            <a:endParaRPr lang="en-US" dirty="0"/>
          </a:p>
        </p:txBody>
      </p:sp>
      <p:pic>
        <p:nvPicPr>
          <p:cNvPr id="6" name="#8_Yield">
            <a:hlinkClick r:id="" action="ppaction://media"/>
            <a:extLst>
              <a:ext uri="{FF2B5EF4-FFF2-40B4-BE49-F238E27FC236}">
                <a16:creationId xmlns:a16="http://schemas.microsoft.com/office/drawing/2014/main" id="{B37249A2-F3BA-1072-B7FC-794CACE9D4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7722" y="1517532"/>
            <a:ext cx="6096554" cy="4572000"/>
          </a:xfrm>
        </p:spPr>
      </p:pic>
    </p:spTree>
    <p:extLst>
      <p:ext uri="{BB962C8B-B14F-4D97-AF65-F5344CB8AC3E}">
        <p14:creationId xmlns:p14="http://schemas.microsoft.com/office/powerpoint/2010/main" val="79051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U TSE templat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WOU TSE template</Template>
  <TotalTime>235</TotalTime>
  <Words>40</Words>
  <Application>Microsoft Office PowerPoint</Application>
  <PresentationFormat>Widescreen</PresentationFormat>
  <Paragraphs>17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Georgia</vt:lpstr>
      <vt:lpstr>Lato</vt:lpstr>
      <vt:lpstr>WOU TSE template</vt:lpstr>
      <vt:lpstr>Yielding Worksheet</vt:lpstr>
      <vt:lpstr>#1- Uncontrolled</vt:lpstr>
      <vt:lpstr>#2- Two-Way stop</vt:lpstr>
      <vt:lpstr>#3- Flashing Left Turn Arrow</vt:lpstr>
      <vt:lpstr>#4- Backing</vt:lpstr>
      <vt:lpstr>#5- Four-Way stop</vt:lpstr>
      <vt:lpstr>#6- Uncontrolled T-Intersection </vt:lpstr>
      <vt:lpstr>#7- Roundabout</vt:lpstr>
      <vt:lpstr>#8- Yield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Yielding</dc:title>
  <dc:creator>Sharon Rothacker</dc:creator>
  <cp:lastModifiedBy>Megan McDermeit</cp:lastModifiedBy>
  <cp:revision>37</cp:revision>
  <dcterms:created xsi:type="dcterms:W3CDTF">2021-05-29T22:23:40Z</dcterms:created>
  <dcterms:modified xsi:type="dcterms:W3CDTF">2023-05-09T21:56:27Z</dcterms:modified>
</cp:coreProperties>
</file>