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9"/>
  </p:notesMasterIdLst>
  <p:sldIdLst>
    <p:sldId id="291" r:id="rId2"/>
    <p:sldId id="290" r:id="rId3"/>
    <p:sldId id="262" r:id="rId4"/>
    <p:sldId id="285" r:id="rId5"/>
    <p:sldId id="286" r:id="rId6"/>
    <p:sldId id="269" r:id="rId7"/>
    <p:sldId id="289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FF0000"/>
    <a:srgbClr val="336600"/>
    <a:srgbClr val="FFFF00"/>
    <a:srgbClr val="FFFFCC"/>
    <a:srgbClr val="FF6600"/>
    <a:srgbClr val="FF3300"/>
    <a:srgbClr val="FFFF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3" autoAdjust="0"/>
    <p:restoredTop sz="85016" autoAdjust="0"/>
  </p:normalViewPr>
  <p:slideViewPr>
    <p:cSldViewPr>
      <p:cViewPr varScale="1">
        <p:scale>
          <a:sx n="57" d="100"/>
          <a:sy n="57" d="100"/>
        </p:scale>
        <p:origin x="1368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48620F8-4C3B-4802-8BB9-EAFF37466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80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4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272F22-ADA5-4A7D-87A4-D12331D92CD0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Looking over the right shoulder across the rear corner post/blind spot the curb appears to align with pivot point – begin turning wheel to the right.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18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8620F8-4C3B-4802-8BB9-EAFF37466DB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1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0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3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1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4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187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13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16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030C-E598-4962-BD01-59486FB9C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438400"/>
            <a:ext cx="6858000" cy="1625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Backing Turns and Pivot Point</a:t>
            </a:r>
          </a:p>
        </p:txBody>
      </p:sp>
    </p:spTree>
    <p:extLst>
      <p:ext uri="{BB962C8B-B14F-4D97-AF65-F5344CB8AC3E}">
        <p14:creationId xmlns:p14="http://schemas.microsoft.com/office/powerpoint/2010/main" val="2341527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0BF2598-C66F-4046-9C54-4AFDA641DF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620000" cy="1371600"/>
          </a:xfrm>
        </p:spPr>
        <p:txBody>
          <a:bodyPr/>
          <a:lstStyle/>
          <a:p>
            <a:pPr algn="ctr" eaLnBrk="1" hangingPunct="1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Backing</a:t>
            </a:r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984A0-FE29-434A-9016-64B882ADF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433" y="2276707"/>
            <a:ext cx="3959942" cy="373380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Head – Look to target area before turning the wheel.</a:t>
            </a: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two hands on the wheel.</a:t>
            </a:r>
          </a:p>
          <a:p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06560-F122-4285-B9BE-65A0C29A5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14476" r="20000" b="12996"/>
          <a:stretch/>
        </p:blipFill>
        <p:spPr>
          <a:xfrm>
            <a:off x="4068799" y="2286000"/>
            <a:ext cx="476794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4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14725" y="342900"/>
            <a:ext cx="5181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Backing Turns</a:t>
            </a:r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3505200" y="1887794"/>
            <a:ext cx="54864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Turn the wheel in the direction you want the back of the car to move.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Check front swing to be certain that the front of the vehicle does not contact anything.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2" name="Group 12"/>
          <p:cNvGrpSpPr>
            <a:grpSpLocks/>
          </p:cNvGrpSpPr>
          <p:nvPr/>
        </p:nvGrpSpPr>
        <p:grpSpPr bwMode="auto">
          <a:xfrm>
            <a:off x="685800" y="304800"/>
            <a:ext cx="2514600" cy="6172200"/>
            <a:chOff x="838200" y="304800"/>
            <a:chExt cx="2514600" cy="61722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838200" y="304800"/>
              <a:ext cx="2514600" cy="61722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952500" dist="50800" dir="234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54" name="Line 13"/>
            <p:cNvSpPr>
              <a:spLocks noChangeShapeType="1"/>
            </p:cNvSpPr>
            <p:nvPr/>
          </p:nvSpPr>
          <p:spPr bwMode="auto">
            <a:xfrm>
              <a:off x="1371600" y="6172200"/>
              <a:ext cx="1371600" cy="0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055" name="Picture 9" descr="STEERING_WHEEL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914400"/>
              <a:ext cx="20669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7" name="Line 13"/>
            <p:cNvSpPr>
              <a:spLocks noChangeShapeType="1"/>
            </p:cNvSpPr>
            <p:nvPr/>
          </p:nvSpPr>
          <p:spPr bwMode="auto">
            <a:xfrm>
              <a:off x="1371600" y="685800"/>
              <a:ext cx="1371600" cy="0"/>
            </a:xfrm>
            <a:prstGeom prst="line">
              <a:avLst/>
            </a:prstGeom>
            <a:noFill/>
            <a:ln w="762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BAC899D-8243-4D8B-A4E8-734656E9D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96" y="3026797"/>
            <a:ext cx="1950342" cy="310896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59734-8CAB-4DD1-9500-2E976CDB2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6400"/>
            <a:ext cx="9144000" cy="4431792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84854"/>
            <a:ext cx="7886700" cy="8107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 Point for Backing Turns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526768"/>
            <a:ext cx="9144000" cy="653939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point directly above the center of the rear tire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C6425D1A-5E76-4FDD-8579-5AA4F16FF0A5}"/>
              </a:ext>
            </a:extLst>
          </p:cNvPr>
          <p:cNvSpPr>
            <a:spLocks noChangeArrowheads="1"/>
          </p:cNvSpPr>
          <p:nvPr/>
        </p:nvSpPr>
        <p:spPr bwMode="auto">
          <a:xfrm rot="10406703">
            <a:off x="1847642" y="3053544"/>
            <a:ext cx="216399" cy="1677504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D407B-E95C-4B1D-9E6E-466050D48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566" b="23172"/>
          <a:stretch/>
        </p:blipFill>
        <p:spPr>
          <a:xfrm rot="10800000">
            <a:off x="489801" y="833036"/>
            <a:ext cx="7397762" cy="512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7464"/>
            <a:ext cx="8382000" cy="811212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 Point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381000" y="601945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When the nearest edge of your intended lane aligns with the pivot point, begin to turn the wheel</a:t>
            </a:r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351139AA-FD9A-40DD-832B-9F9AB27B0D49}"/>
              </a:ext>
            </a:extLst>
          </p:cNvPr>
          <p:cNvSpPr>
            <a:spLocks noChangeArrowheads="1"/>
          </p:cNvSpPr>
          <p:nvPr/>
        </p:nvSpPr>
        <p:spPr bwMode="auto">
          <a:xfrm rot="6017684">
            <a:off x="7773262" y="4811076"/>
            <a:ext cx="228600" cy="990600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537478"/>
            <a:ext cx="8305800" cy="9906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Point = Pivot Point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DB464-31AD-4CC6-BA64-F88288DC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1" y="1143000"/>
            <a:ext cx="8301292" cy="4023360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C6425D1A-5E76-4FDD-8579-5AA4F16FF0A5}"/>
              </a:ext>
            </a:extLst>
          </p:cNvPr>
          <p:cNvSpPr>
            <a:spLocks noChangeArrowheads="1"/>
          </p:cNvSpPr>
          <p:nvPr/>
        </p:nvSpPr>
        <p:spPr bwMode="auto">
          <a:xfrm rot="10392717">
            <a:off x="1586948" y="2432120"/>
            <a:ext cx="228600" cy="1575007"/>
          </a:xfrm>
          <a:prstGeom prst="downArrow">
            <a:avLst>
              <a:gd name="adj1" fmla="val 50000"/>
              <a:gd name="adj2" fmla="val 10833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B1CF233-5CD2-439B-8D0F-04D3701C7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907250"/>
            <a:ext cx="20185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rear corner post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9692" y="182880"/>
            <a:ext cx="7183027" cy="99060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Point = Pivot Point </a:t>
            </a:r>
          </a:p>
        </p:txBody>
      </p:sp>
      <p:pic>
        <p:nvPicPr>
          <p:cNvPr id="5124" name="Picture 11" descr="3.5PBG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62400"/>
            <a:ext cx="91424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E3638E-9E2D-42FF-A724-1EA662DF9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77" y="609600"/>
            <a:ext cx="77366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69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f2af2c1651ab8ee21922cdca7884bde1cc196cf"/>
  <p:tag name="ISPRING_ULTRA_SCORM_COURSE_ID" val="169E6E24-271E-4181-86C8-D1DB75960C63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PJ6gU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8nqB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8nqB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DyeoF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PJ6gU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DyeoF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8nqBRHbUUCiCAAAAlQAAABwAAAB1bml2ZXJzYWwvbG9jYWxfc2V0dGluZ3MueG1sLcsxC8IwEAXgvb8i3K42pYJD0y7iaIfG+QjtIYHkriRB9N8b0O3x3veG6R2DelHKXtiAPragiFfZPD8NPOztcAGVi+PNBWEywAJqGpshyOrCQqVUmNUe3IeSpVhDobuLVfplT3XE7GtL+CM4X2eLwsEzoT53HbZ9q3WP5f+F09h8AVBLAwQUAAIACABsgX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yeoFEB6OZZCwIAAAnOAAAKQAAAHVuaXZlcnNhbC9za2luX2N1c3RvbWl6YXRpb25fc2V0dGluZ3MueG1s7RvbbqNI9n2+ouTVSDMv8QVfR26vuJQT1L6NIUn3rFYIm0qMgikvlN2dkR/2a/bD9kv2VAExEMeB9DytCErUnDr3W1Vx1MPwyfXVfcjo1v3TZi71DcKY6z+Go58QGq6pR4NFQELCwvoJcu/6Dv2m+w+UwwAaMtt37MBR+Wo4aqCx+EH9ntzX+vDWVtot1GvjFu4jDXdUWBtI2kBSYU1rNdVhPcci4huQNfHZea7Demb1NYHuhyRguu+Q7yMpi51eylpwHdiOC3jhqNvmzzGRetTa/EHtZqfXwceWLElSF6kdrak1jr3eoCc3EW60Ow3pqPRbUktCzU6nOegem71WR4K38aALXNp40EXtXrvd0o4t3AJqJMuK1lKPPWnQbMogDfcH6nE8VnqNBmo2m1JbO3a60lhpIMCWgIcs9bkDJU1SpO5RVuRmX0JjdayM20es4a7aQf0W7jYax7aiSI3Gybkn69LuOkELm5O48x2GZ0NwdpXnVv1Mcg3X+yAAZJNsd57NCPLtLflUc41dAFlqhS6AiQVLzySw5trctKjvuT6xmp1Wy2q0G81m22IxcS3OYZHvCcdE9Sw0AgKYyxsZQgxS6T4ICeJiUCKm3R7EYoZ1gZsQCmPS1ZSGI9f5VFvtGaP+1Zr6DCy88mmwtb3a6G9RwsXuKEJJDyQoQ/dgr8lJXE/8FCWLZUERwHOJaE23O9t/ntBHerWy10+PAd37TiE1N887EoB7nwC7Meip+KIgzw2ZDiHO6If7/ClOtoMmFxKuXhfzpxClZ6+Il0hsiJ8SdCeR73skR3pwQ5cJUrnJn0ukO/uRZAPQl/lzmcYHKdmo9fjzPhEj3xmgS7xntC6ii5rNCol67EUqutvvyubTLqCP3NlZuvcD/ULnUWhZ/iPXsMGfQkTcQC6wUJRitwn7tRxi/JrvJcMtSIHgpptLDBIsF4qlzqcLefbVmsyv55aiX9dGalSViJflL61u/3uz0/11WI/pCnIypvJkkuWFBLNOoxivmbmcTyxgiCfWDH8xayP+tzTp/Nac6DNcG8X/KM1gscR3tRH/W4T0drnEM9MyJrqGLd2wZrDbcL9MsIm12ugr3aONfSCIUXRwyTfENgRBe3YDgkLPdcQCb9muvycF5GlL+V6fXVvmfD4xLDzTEkhthH0HaYH9DdKhPKOlbOAl8Ahs2H4/Rm6J+AsOSPa80kxu9OubCfyaXJEb93HjwS/7gDYLPIP4Eb8A4RQbhnyNLWX+BSIHGTcvSTT/DIn2uSTRV2xAZmCjANlMvtOvZVOfz3hyLbFhLnX1JbPWts/PHM/IXq+BDsHucXDpPgQITzbiRDkWlhZk4N9vIa11eXImhSOeyPVFMj+6BwJaBE6hSEFZqVjjsfr9Vv/DGsv6BGsWBE+b31umqHouz4by8ClDtudRbgaItp2D7a8JWpG1vYcUewY0x3UE2s4G47ky/9q7fyKbxaX1c1yVMw1/+fnqh7XTzQm0lXs78IuVWI5bpjO8NnkLR01QnR9L2Xu2pPxx9Vcp8hdYt5AN403TisTox+3KqfABowzIe7yEjRHageLSUkR4ChkDPXBru14pQn02BnHiUg2n9wDxm04pBnfgxAyHO3BuORb3WDF0k7uLrPhJsgCxcHsUwPNB5+d9j8AN7SXwK/JAobg9Yh8gJAB3wygTrj4mr2yEkxbKG126J8eMZqDWo/jmgUAxz93yI3UxtrdTnHgz6qMZl9zTveeIpuW5T6KXQqj228gzuyhskdyHgG4F1LPDpEqibv73H1QkMnEZyV2kZBbga2B5qd5AjQkJE9OwJrKCIdlnFG1ttt7AjvDAD9HFeUXHLQ2PZeAXu8kgdrDe/Pff/ynOJqdPBEUx9LeyfKAUeSPBL/z+MaOMhP8swMeUlSypeClIGJ9WE9Lih1cR1diXsmnK6s0UAm+IONN9sC60+6eZTOXlZ2gH4ixVG03t4AnaiUmpV5aRMJ8nCCutw+kQv2f8k0pJ8h9urNx4U19YsqaJ2w3cazx3/RTtTw6yUfwhA3lwzSnBT72RZ9BwciyJ47LyPEXLT2ob6jJ6P1Xl4ewO8AI4XRnhSkr3LHMD9VlAvQW/u7/+WAUI/FPDyiMjFvBLS/KWxgg39FscuxgrDcljLkCFBT/VjR5sL4yRT8A8+pLAJcdJ48aQPOId9aDVqZE5afzsQp5MVRXxcStN8QJ7pTucueOlk6EpYB5/Bpf6V/gpYB7f4BvAHA75r4jyK2nK5IODYgdpeCp2sW1nggdIxLcB6MTCkrcsDldhwr88hSmdYkAWc0sdMhIbmeluSVzPHJbWuP6GykP/ZUuecprVsxHfaXILp/ytX07gIXOZR97ObmEH1GA6/OL9p1JuHEZfSPPOiKCIPe/Ipxqc9+31Zss/fNdQzONTjbsz+iz9Ft0uaWi8n6UohTaXSbeioYt+Xkqkz9t4OVE0KvfLRMP6Kz8N65ciNIzZvh1Af79dkQBDDrgkSc4sLI29ST413IlDVoISB/aN1TQDtgHePhz5E1kpQCavxNkmKZboJb2+3XvM9ciBeDFOCpDyzWXzhyEUx+XcltmEPLB0dseQ0kUQt7pTKmZbYAr+JpW4p2TafnalZM0xexUK6880q2T3SQk7syElbZqne7pDU5YLe/2MLMB9y/3DenqfhR51ZrR0cd70sfFWNYCqBlDVAKoaQFUDqGoAVQ2gqgFUNYCqBlDVAKoaQFUDqGoAVQ2gqgFUNYCqBlDVAKoaQFUDqBIDKEZ21fypmj9V86dq/vR/NH/Kw4AU+L35fwH/B1BLAwQUAAIACADyeoF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PJ6gUSeJJdBSgAAAGoAAAAbAAAAdW5pdmVyc2FsL3VuaXZlcnNhbC5wbmcueG1ss7GvyM1RKEstKs7Mz7NVMtQzULK34+WyKShKLctMLVeoAIoZ6RlAgJJCJSq3PDOlJMNWycLEBCGWkZqZnlFiq2RmbAwX1AcaCQBQSwECAAAUAAIACADyeoFEMU00vc8DAAD5DQAAHQAAAAAAAAABAAAAAAAAAAAAdW5pdmVyc2FsL2NvbW1vbl9tZXNzYWdlcy5sbmdQSwECAAAUAAIACADyeoFEIv+HytUDAADdDwAAJwAAAAAAAAABAAAAAAAKBAAAdW5pdmVyc2FsL2ZsYXNoX3B1Ymxpc2hpbmdfc2V0dGluZ3MueG1sUEsBAgAAFAACAAgA8nqBRI0O8Ly9AgAAVQoAACEAAAAAAAAAAQAAAAAAJAgAAHVuaXZlcnNhbC9mbGFzaF9za2luX3NldHRpbmdzLnhtbFBLAQIAABQAAgAIAPJ6gUROa9r2qwMAAO4OAAAmAAAAAAAAAAEAAAAAACALAAB1bml2ZXJzYWwvaHRtbF9wdWJsaXNoaW5nX3NldHRpbmdzLnhtbFBLAQIAABQAAgAIAPJ6gUTeHfV+mAEAAB8GAAAfAAAAAAAAAAEAAAAAAA8PAAB1bml2ZXJzYWwvaHRtbF9za2luX3NldHRpbmdzLmpzUEsBAgAAFAACAAgA8nqBRBra6juqAAAAHwEAABoAAAAAAAAAAQAAAAAA5BAAAHVuaXZlcnNhbC9pMThuX3ByZXNldHMueG1sUEsBAgAAFAACAAgA8nqBRHbUUCiCAAAAlQAAABwAAAAAAAAAAQAAAAAAxhEAAHVuaXZlcnNhbC9sb2NhbF9zZXR0aW5ncy54bWxQSwECAAAUAAIACABsgXNEzoIJN+wCAACICAAAFAAAAAAAAAABAAAAAACCEgAAdW5pdmVyc2FsL3BsYXllci54bWxQSwECAAAUAAIACADyeoFEB6OZZCwIAAAnOAAAKQAAAAAAAAABAAAAAACgFQAAdW5pdmVyc2FsL3NraW5fY3VzdG9taXphdGlvbl9zZXR0aW5ncy54bWxQSwECAAAUAAIACADyeoFEEYB7fHcKAAAwGQAAFwAAAAAAAAAAAAAAAAATHgAAdW5pdmVyc2FsL3VuaXZlcnNhbC5wbmdQSwECAAAUAAIACADyeoFEniSXQUoAAABqAAAAGwAAAAAAAAABAAAAAAC/KAAAdW5pdmVyc2FsL3VuaXZlcnNhbC5wbmcueG1sUEsFBgAAAAALAAsASQMAAEIpAAAAAA=="/>
  <p:tag name="ISPRING_OUTPUT_FOLDER" val="S:\production\ODOT\Online_Project_2014\Conversions\Product\Postable_content\c3s5p2pivo"/>
  <p:tag name="ISPRING_PRESENTATION_TITLE" val="PB2pptPivotPoint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203</TotalTime>
  <Words>144</Words>
  <Application>Microsoft Office PowerPoint</Application>
  <PresentationFormat>On-screen Show (4:3)</PresentationFormat>
  <Paragraphs>21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Georgia</vt:lpstr>
      <vt:lpstr>Lato</vt:lpstr>
      <vt:lpstr>WOU TSE template</vt:lpstr>
      <vt:lpstr>Backing Turns and Pivot Point</vt:lpstr>
      <vt:lpstr>Backing Turns</vt:lpstr>
      <vt:lpstr>Backing Turns</vt:lpstr>
      <vt:lpstr>Pivot Point for Backing Turns</vt:lpstr>
      <vt:lpstr>Pivot Point</vt:lpstr>
      <vt:lpstr>Reference Point = Pivot Point </vt:lpstr>
      <vt:lpstr>Reference Point = Pivot Point 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Backing Turns</dc:title>
  <dc:creator>Sharon Rothacker</dc:creator>
  <cp:lastModifiedBy>Megan McDermeit</cp:lastModifiedBy>
  <cp:revision>29</cp:revision>
  <dcterms:created xsi:type="dcterms:W3CDTF">2021-07-19T14:19:09Z</dcterms:created>
  <dcterms:modified xsi:type="dcterms:W3CDTF">2023-05-12T17:48:45Z</dcterms:modified>
</cp:coreProperties>
</file>