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1" r:id="rId1"/>
  </p:sldMasterIdLst>
  <p:notesMasterIdLst>
    <p:notesMasterId r:id="rId8"/>
  </p:notesMasterIdLst>
  <p:sldIdLst>
    <p:sldId id="292" r:id="rId2"/>
    <p:sldId id="256" r:id="rId3"/>
    <p:sldId id="293" r:id="rId4"/>
    <p:sldId id="260" r:id="rId5"/>
    <p:sldId id="291" r:id="rId6"/>
    <p:sldId id="258" r:id="rId7"/>
  </p:sldIdLst>
  <p:sldSz cx="9144000" cy="6858000" type="screen4x3"/>
  <p:notesSz cx="6858000" cy="9144000"/>
  <p:custDataLst>
    <p:tags r:id="rId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0000"/>
    <a:srgbClr val="FF0000"/>
    <a:srgbClr val="336600"/>
    <a:srgbClr val="FFFF00"/>
    <a:srgbClr val="FFFFCC"/>
    <a:srgbClr val="FF6600"/>
    <a:srgbClr val="FF3300"/>
    <a:srgbClr val="FFFF99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53" autoAdjust="0"/>
    <p:restoredTop sz="90881" autoAdjust="0"/>
  </p:normalViewPr>
  <p:slideViewPr>
    <p:cSldViewPr>
      <p:cViewPr varScale="1">
        <p:scale>
          <a:sx n="60" d="100"/>
          <a:sy n="60" d="100"/>
        </p:scale>
        <p:origin x="1288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748620F8-4C3B-4802-8BB9-EAFF37466D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0809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46D3867A-26D5-4D09-80FC-11F93934BB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09A8924A-86A6-423E-BD6B-297400534C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/>
              <a:t>Use videos to discuss dangers of backing</a:t>
            </a:r>
          </a:p>
          <a:p>
            <a:pPr algn="l"/>
            <a:r>
              <a:rPr lang="en-US" b="1" i="0" dirty="0">
                <a:solidFill>
                  <a:srgbClr val="020E23"/>
                </a:solidFill>
                <a:effectLst/>
                <a:latin typeface="Open Sans" panose="020B0606030504020204" pitchFamily="34" charset="0"/>
              </a:rPr>
              <a:t>Statistics – Backing and Back Over Accidents</a:t>
            </a:r>
          </a:p>
          <a:p>
            <a:pPr algn="l"/>
            <a:r>
              <a:rPr lang="en-US" b="0" i="0" dirty="0">
                <a:solidFill>
                  <a:srgbClr val="555556"/>
                </a:solidFill>
                <a:effectLst/>
                <a:latin typeface="Open Sans" panose="020B0606030504020204" pitchFamily="34" charset="0"/>
              </a:rPr>
              <a:t>According to the National Highway Safety Traffic Administration (NHTSA), there are at least 500,000 backing crashes of some type every year in the U.S. Of those half-million crashes, 15,000 include some type of injury and approximately 210 deaths – mostly children aged five and under (31% of all fatalities) and elderly people aged 70 and over (26%).1 Up to two children every week are killed in the U.S. by back over incidents.2 Sadly, most of these events (70%) occur with a parent or family member behind the wheel.2 Besides children and elderly people, some back over accidents also involve pets.</a:t>
            </a:r>
          </a:p>
          <a:p>
            <a:endParaRPr lang="en-US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8EA173-35D3-4509-BA75-C76764C9D0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51CA066-6686-4A86-97F0-FEC0B4C105AB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>
            <a:extLst>
              <a:ext uri="{FF2B5EF4-FFF2-40B4-BE49-F238E27FC236}">
                <a16:creationId xmlns:a16="http://schemas.microsoft.com/office/drawing/2014/main" id="{0FD7423B-2CA4-436D-A768-3BAC07A6801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Notes Placeholder 2">
            <a:extLst>
              <a:ext uri="{FF2B5EF4-FFF2-40B4-BE49-F238E27FC236}">
                <a16:creationId xmlns:a16="http://schemas.microsoft.com/office/drawing/2014/main" id="{0B1E280D-DFE4-4A88-8F54-7E44D1BEA6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/>
              <a:t>Remind students of the blind areas around the vehicle.</a:t>
            </a:r>
          </a:p>
          <a:p>
            <a:r>
              <a:rPr lang="en-US" altLang="en-US" dirty="0"/>
              <a:t>No standard distance. The rear is the largest.</a:t>
            </a:r>
          </a:p>
          <a:p>
            <a:endParaRPr lang="en-US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36E115-1CB8-4A1B-8AA6-BA36DBAF68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3B64830-5EBB-4C15-88AE-A45BB02945B1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59409-24AC-2A41-805F-169049BA4F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D3590B-CAD5-2447-99D1-FC9AB866AF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026D1D-EBBF-BC49-B601-35E2863982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33" y="282004"/>
            <a:ext cx="3762375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6915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3DBDB9-F8CE-40D0-8048-CB913B958135}" type="datetime1">
              <a:rPr lang="en-US"/>
              <a:pPr>
                <a:defRPr/>
              </a:pPr>
              <a:t>5/12/2023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A54A44-E48D-4729-8CE3-3F07B19A12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949095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92BD9-5BC0-9D4B-8EBA-547067794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A04AF-8FE6-8D46-8B46-28302A5662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90A258-A7C9-414F-BE5E-9100359F18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33" y="282004"/>
            <a:ext cx="3762375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261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Less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8AFFA-D374-1044-A228-4B5D16D55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E829F2-FFDC-EE45-82D3-FC9F783E1D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4276D1-E096-F646-931E-34ACF3C4C8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33" y="282004"/>
            <a:ext cx="3762375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1279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46C9D-F948-9140-A579-DA37CBAC4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15A6B4-733F-014B-A4D4-EB096F4585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8D05B9-42CA-9A4F-A64D-7889BA7996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7FE4DB-D25E-8B4E-AD0F-6EB0B349F5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33" y="282004"/>
            <a:ext cx="3762375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148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3F36F-A5BD-1A48-AEA1-B565256BF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866776"/>
            <a:ext cx="7886700" cy="82391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264C56-F954-624C-8B30-75140C7A8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0A1DA1-385D-1340-B4E3-B21FE9EA67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424F5F-5960-784C-B0A9-A9F2BA20F1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B645D0-C4F4-C246-88FC-9F50EE5D3B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CBDEBE4-F25E-FB49-A696-F162A5FB53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33" y="282004"/>
            <a:ext cx="3762375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984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3A444-58D9-0744-A533-0F8C9FD98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C9D05D-38A2-0A40-92CA-D3A7A106F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33" y="282004"/>
            <a:ext cx="3762375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8249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3A444-58D9-0744-A533-0F8C9FD989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Learning Objectives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C9D05D-38A2-0A40-92CA-D3A7A106F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33" y="282004"/>
            <a:ext cx="3762375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665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3A444-58D9-0744-A533-0F8C9FD989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5498" y="871760"/>
            <a:ext cx="7886700" cy="36830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Activity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C9D05D-38A2-0A40-92CA-D3A7A106F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33" y="282004"/>
            <a:ext cx="3762375" cy="3683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CFC2D37-18F6-9441-A812-A3AA6F4E60EB}"/>
              </a:ext>
            </a:extLst>
          </p:cNvPr>
          <p:cNvSpPr txBox="1">
            <a:spLocks/>
          </p:cNvSpPr>
          <p:nvPr/>
        </p:nvSpPr>
        <p:spPr>
          <a:xfrm>
            <a:off x="555498" y="1240060"/>
            <a:ext cx="7886700" cy="465836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9435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58147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7ACC4C-196E-BC4C-B3C3-4EE07E299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498" y="871760"/>
            <a:ext cx="7886700" cy="810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D9BCBF-7217-124E-858F-0B6055D3F1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5498" y="1962913"/>
            <a:ext cx="7886700" cy="43647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5494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i="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b="0" i="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b="0" i="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hyperlink" Target="https://vimeo.com/658750592" TargetMode="External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.png"/><Relationship Id="rId4" Type="http://schemas.openxmlformats.org/officeDocument/2006/relationships/hyperlink" Target="https://vimeo.com/626776543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71B843-F540-40C9-A946-793B978F14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2969418"/>
            <a:ext cx="6858000" cy="919163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Dangers of Backing</a:t>
            </a:r>
          </a:p>
        </p:txBody>
      </p:sp>
    </p:spTree>
    <p:extLst>
      <p:ext uri="{BB962C8B-B14F-4D97-AF65-F5344CB8AC3E}">
        <p14:creationId xmlns:p14="http://schemas.microsoft.com/office/powerpoint/2010/main" val="7070346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TextBox 5">
            <a:extLst>
              <a:ext uri="{FF2B5EF4-FFF2-40B4-BE49-F238E27FC236}">
                <a16:creationId xmlns:a16="http://schemas.microsoft.com/office/drawing/2014/main" id="{8A05937E-0011-4A5A-8D75-1B31308AAE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6374149"/>
            <a:ext cx="12192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/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Video Link</a:t>
            </a:r>
            <a:endParaRPr lang="en-US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Backing_is_High_Risk (1)">
            <a:hlinkClick r:id="" action="ppaction://media"/>
            <a:extLst>
              <a:ext uri="{FF2B5EF4-FFF2-40B4-BE49-F238E27FC236}">
                <a16:creationId xmlns:a16="http://schemas.microsoft.com/office/drawing/2014/main" id="{2DBDCBA2-25B3-7C94-50C8-A9BB1B26A5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97508" y="1371600"/>
            <a:ext cx="6501384" cy="49377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376FD70-05ED-BE7E-36D0-D291AC80D43D}"/>
              </a:ext>
            </a:extLst>
          </p:cNvPr>
          <p:cNvSpPr txBox="1"/>
          <p:nvPr/>
        </p:nvSpPr>
        <p:spPr>
          <a:xfrm>
            <a:off x="2476500" y="758250"/>
            <a:ext cx="434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Backing is High Risk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0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7">
            <a:extLst>
              <a:ext uri="{FF2B5EF4-FFF2-40B4-BE49-F238E27FC236}">
                <a16:creationId xmlns:a16="http://schemas.microsoft.com/office/drawing/2014/main" id="{E8FC13F7-3308-7BCB-99A7-A050E89939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4300" y="6324600"/>
            <a:ext cx="12954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/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Video Link</a:t>
            </a:r>
            <a:endParaRPr lang="en-US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6E4AF2D-3743-CA4F-1A33-C9154BEAF23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57300" y="880688"/>
            <a:ext cx="6629400" cy="547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Backing is High Risk- Motorcycle</a:t>
            </a:r>
          </a:p>
        </p:txBody>
      </p:sp>
      <p:pic>
        <p:nvPicPr>
          <p:cNvPr id="6" name="Backing_is_High_Risk_-_Motocycle">
            <a:hlinkClick r:id="" action="ppaction://media"/>
            <a:extLst>
              <a:ext uri="{FF2B5EF4-FFF2-40B4-BE49-F238E27FC236}">
                <a16:creationId xmlns:a16="http://schemas.microsoft.com/office/drawing/2014/main" id="{B155F061-B54D-1A7B-0D55-F1971107E8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5440" y="1499184"/>
            <a:ext cx="8453120" cy="475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707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2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2953178B-769D-42D4-9DCB-745A2FBC28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1680" y="636603"/>
            <a:ext cx="5486400" cy="1165193"/>
          </a:xfrm>
          <a:noFill/>
          <a:ln>
            <a:noFill/>
          </a:ln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Backing Increases Risk</a:t>
            </a: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D42BA062-49E0-4B6B-B54A-A58DB2C6CDB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31680" y="1636226"/>
            <a:ext cx="5842772" cy="160434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Your view is reduced (blind areas are huge)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Your view is blocked by the vehicle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Others are not always aware of backup lights</a:t>
            </a:r>
          </a:p>
        </p:txBody>
      </p:sp>
      <p:sp>
        <p:nvSpPr>
          <p:cNvPr id="9220" name="Freeform 6">
            <a:extLst>
              <a:ext uri="{FF2B5EF4-FFF2-40B4-BE49-F238E27FC236}">
                <a16:creationId xmlns:a16="http://schemas.microsoft.com/office/drawing/2014/main" id="{0791E74B-A02A-4C9A-A085-97D94AD16F9D}"/>
              </a:ext>
            </a:extLst>
          </p:cNvPr>
          <p:cNvSpPr>
            <a:spLocks/>
          </p:cNvSpPr>
          <p:nvPr/>
        </p:nvSpPr>
        <p:spPr bwMode="auto">
          <a:xfrm rot="5400000">
            <a:off x="5334000" y="2514600"/>
            <a:ext cx="4648200" cy="2057400"/>
          </a:xfrm>
          <a:custGeom>
            <a:avLst/>
            <a:gdLst>
              <a:gd name="T0" fmla="*/ 2147483646 w 3072"/>
              <a:gd name="T1" fmla="*/ 2147483646 h 1303"/>
              <a:gd name="T2" fmla="*/ 2147483646 w 3072"/>
              <a:gd name="T3" fmla="*/ 2147483646 h 1303"/>
              <a:gd name="T4" fmla="*/ 2147483646 w 3072"/>
              <a:gd name="T5" fmla="*/ 2147483646 h 1303"/>
              <a:gd name="T6" fmla="*/ 2147483646 w 3072"/>
              <a:gd name="T7" fmla="*/ 2147483646 h 1303"/>
              <a:gd name="T8" fmla="*/ 2147483646 w 3072"/>
              <a:gd name="T9" fmla="*/ 2147483646 h 1303"/>
              <a:gd name="T10" fmla="*/ 2147483646 w 3072"/>
              <a:gd name="T11" fmla="*/ 2147483646 h 1303"/>
              <a:gd name="T12" fmla="*/ 2147483646 w 3072"/>
              <a:gd name="T13" fmla="*/ 2147483646 h 1303"/>
              <a:gd name="T14" fmla="*/ 2147483646 w 3072"/>
              <a:gd name="T15" fmla="*/ 0 h 1303"/>
              <a:gd name="T16" fmla="*/ 2147483646 w 3072"/>
              <a:gd name="T17" fmla="*/ 2147483646 h 1303"/>
              <a:gd name="T18" fmla="*/ 2147483646 w 3072"/>
              <a:gd name="T19" fmla="*/ 2147483646 h 1303"/>
              <a:gd name="T20" fmla="*/ 2147483646 w 3072"/>
              <a:gd name="T21" fmla="*/ 2147483646 h 1303"/>
              <a:gd name="T22" fmla="*/ 2147483646 w 3072"/>
              <a:gd name="T23" fmla="*/ 2147483646 h 1303"/>
              <a:gd name="T24" fmla="*/ 2147483646 w 3072"/>
              <a:gd name="T25" fmla="*/ 2147483646 h 1303"/>
              <a:gd name="T26" fmla="*/ 2147483646 w 3072"/>
              <a:gd name="T27" fmla="*/ 2147483646 h 1303"/>
              <a:gd name="T28" fmla="*/ 2147483646 w 3072"/>
              <a:gd name="T29" fmla="*/ 2147483646 h 1303"/>
              <a:gd name="T30" fmla="*/ 2147483646 w 3072"/>
              <a:gd name="T31" fmla="*/ 2147483646 h 1303"/>
              <a:gd name="T32" fmla="*/ 2147483646 w 3072"/>
              <a:gd name="T33" fmla="*/ 2147483646 h 1303"/>
              <a:gd name="T34" fmla="*/ 2147483646 w 3072"/>
              <a:gd name="T35" fmla="*/ 2147483646 h 1303"/>
              <a:gd name="T36" fmla="*/ 2147483646 w 3072"/>
              <a:gd name="T37" fmla="*/ 2147483646 h 1303"/>
              <a:gd name="T38" fmla="*/ 2147483646 w 3072"/>
              <a:gd name="T39" fmla="*/ 2147483646 h 1303"/>
              <a:gd name="T40" fmla="*/ 2147483646 w 3072"/>
              <a:gd name="T41" fmla="*/ 2147483646 h 1303"/>
              <a:gd name="T42" fmla="*/ 2147483646 w 3072"/>
              <a:gd name="T43" fmla="*/ 2147483646 h 1303"/>
              <a:gd name="T44" fmla="*/ 2147483646 w 3072"/>
              <a:gd name="T45" fmla="*/ 2147483646 h 1303"/>
              <a:gd name="T46" fmla="*/ 2147483646 w 3072"/>
              <a:gd name="T47" fmla="*/ 2147483646 h 1303"/>
              <a:gd name="T48" fmla="*/ 2147483646 w 3072"/>
              <a:gd name="T49" fmla="*/ 2147483646 h 1303"/>
              <a:gd name="T50" fmla="*/ 2147483646 w 3072"/>
              <a:gd name="T51" fmla="*/ 2147483646 h 1303"/>
              <a:gd name="T52" fmla="*/ 2147483646 w 3072"/>
              <a:gd name="T53" fmla="*/ 2147483646 h 1303"/>
              <a:gd name="T54" fmla="*/ 2147483646 w 3072"/>
              <a:gd name="T55" fmla="*/ 2147483646 h 1303"/>
              <a:gd name="T56" fmla="*/ 2147483646 w 3072"/>
              <a:gd name="T57" fmla="*/ 2147483646 h 1303"/>
              <a:gd name="T58" fmla="*/ 2147483646 w 3072"/>
              <a:gd name="T59" fmla="*/ 2147483646 h 1303"/>
              <a:gd name="T60" fmla="*/ 2147483646 w 3072"/>
              <a:gd name="T61" fmla="*/ 2147483646 h 1303"/>
              <a:gd name="T62" fmla="*/ 2147483646 w 3072"/>
              <a:gd name="T63" fmla="*/ 2147483646 h 1303"/>
              <a:gd name="T64" fmla="*/ 2147483646 w 3072"/>
              <a:gd name="T65" fmla="*/ 2147483646 h 1303"/>
              <a:gd name="T66" fmla="*/ 2147483646 w 3072"/>
              <a:gd name="T67" fmla="*/ 2147483646 h 130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3072" h="1303">
                <a:moveTo>
                  <a:pt x="16" y="592"/>
                </a:moveTo>
                <a:cubicBezTo>
                  <a:pt x="20" y="571"/>
                  <a:pt x="20" y="556"/>
                  <a:pt x="28" y="529"/>
                </a:cubicBezTo>
                <a:cubicBezTo>
                  <a:pt x="36" y="502"/>
                  <a:pt x="49" y="460"/>
                  <a:pt x="65" y="431"/>
                </a:cubicBezTo>
                <a:cubicBezTo>
                  <a:pt x="80" y="400"/>
                  <a:pt x="99" y="370"/>
                  <a:pt x="120" y="344"/>
                </a:cubicBezTo>
                <a:cubicBezTo>
                  <a:pt x="142" y="319"/>
                  <a:pt x="169" y="294"/>
                  <a:pt x="195" y="273"/>
                </a:cubicBezTo>
                <a:cubicBezTo>
                  <a:pt x="220" y="251"/>
                  <a:pt x="247" y="236"/>
                  <a:pt x="272" y="219"/>
                </a:cubicBezTo>
                <a:cubicBezTo>
                  <a:pt x="297" y="202"/>
                  <a:pt x="317" y="184"/>
                  <a:pt x="343" y="170"/>
                </a:cubicBezTo>
                <a:cubicBezTo>
                  <a:pt x="369" y="155"/>
                  <a:pt x="400" y="141"/>
                  <a:pt x="429" y="129"/>
                </a:cubicBezTo>
                <a:cubicBezTo>
                  <a:pt x="457" y="117"/>
                  <a:pt x="482" y="103"/>
                  <a:pt x="510" y="93"/>
                </a:cubicBezTo>
                <a:cubicBezTo>
                  <a:pt x="539" y="82"/>
                  <a:pt x="569" y="72"/>
                  <a:pt x="599" y="66"/>
                </a:cubicBezTo>
                <a:cubicBezTo>
                  <a:pt x="630" y="59"/>
                  <a:pt x="663" y="59"/>
                  <a:pt x="696" y="53"/>
                </a:cubicBezTo>
                <a:cubicBezTo>
                  <a:pt x="728" y="45"/>
                  <a:pt x="764" y="32"/>
                  <a:pt x="792" y="26"/>
                </a:cubicBezTo>
                <a:cubicBezTo>
                  <a:pt x="821" y="19"/>
                  <a:pt x="843" y="23"/>
                  <a:pt x="870" y="21"/>
                </a:cubicBezTo>
                <a:cubicBezTo>
                  <a:pt x="897" y="18"/>
                  <a:pt x="900" y="15"/>
                  <a:pt x="952" y="12"/>
                </a:cubicBezTo>
                <a:cubicBezTo>
                  <a:pt x="1004" y="9"/>
                  <a:pt x="1116" y="6"/>
                  <a:pt x="1184" y="4"/>
                </a:cubicBezTo>
                <a:cubicBezTo>
                  <a:pt x="1252" y="2"/>
                  <a:pt x="1315" y="0"/>
                  <a:pt x="1360" y="0"/>
                </a:cubicBezTo>
                <a:cubicBezTo>
                  <a:pt x="1405" y="0"/>
                  <a:pt x="1425" y="3"/>
                  <a:pt x="1456" y="4"/>
                </a:cubicBezTo>
                <a:cubicBezTo>
                  <a:pt x="1487" y="5"/>
                  <a:pt x="1513" y="3"/>
                  <a:pt x="1548" y="4"/>
                </a:cubicBezTo>
                <a:cubicBezTo>
                  <a:pt x="1583" y="5"/>
                  <a:pt x="1636" y="10"/>
                  <a:pt x="1668" y="12"/>
                </a:cubicBezTo>
                <a:cubicBezTo>
                  <a:pt x="1700" y="14"/>
                  <a:pt x="1711" y="14"/>
                  <a:pt x="1740" y="16"/>
                </a:cubicBezTo>
                <a:cubicBezTo>
                  <a:pt x="1769" y="18"/>
                  <a:pt x="1811" y="20"/>
                  <a:pt x="1845" y="22"/>
                </a:cubicBezTo>
                <a:cubicBezTo>
                  <a:pt x="1879" y="24"/>
                  <a:pt x="1912" y="25"/>
                  <a:pt x="1944" y="28"/>
                </a:cubicBezTo>
                <a:cubicBezTo>
                  <a:pt x="1976" y="31"/>
                  <a:pt x="2006" y="37"/>
                  <a:pt x="2036" y="40"/>
                </a:cubicBezTo>
                <a:cubicBezTo>
                  <a:pt x="2066" y="43"/>
                  <a:pt x="2093" y="45"/>
                  <a:pt x="2124" y="48"/>
                </a:cubicBezTo>
                <a:cubicBezTo>
                  <a:pt x="2155" y="51"/>
                  <a:pt x="2191" y="57"/>
                  <a:pt x="2220" y="60"/>
                </a:cubicBezTo>
                <a:cubicBezTo>
                  <a:pt x="2249" y="63"/>
                  <a:pt x="2267" y="63"/>
                  <a:pt x="2300" y="68"/>
                </a:cubicBezTo>
                <a:cubicBezTo>
                  <a:pt x="2333" y="73"/>
                  <a:pt x="2366" y="77"/>
                  <a:pt x="2416" y="88"/>
                </a:cubicBezTo>
                <a:cubicBezTo>
                  <a:pt x="2466" y="99"/>
                  <a:pt x="2541" y="116"/>
                  <a:pt x="2600" y="136"/>
                </a:cubicBezTo>
                <a:cubicBezTo>
                  <a:pt x="2659" y="156"/>
                  <a:pt x="2717" y="180"/>
                  <a:pt x="2768" y="208"/>
                </a:cubicBezTo>
                <a:cubicBezTo>
                  <a:pt x="2819" y="236"/>
                  <a:pt x="2870" y="275"/>
                  <a:pt x="2905" y="304"/>
                </a:cubicBezTo>
                <a:cubicBezTo>
                  <a:pt x="2940" y="333"/>
                  <a:pt x="2960" y="361"/>
                  <a:pt x="2976" y="380"/>
                </a:cubicBezTo>
                <a:cubicBezTo>
                  <a:pt x="2992" y="399"/>
                  <a:pt x="2992" y="394"/>
                  <a:pt x="3004" y="416"/>
                </a:cubicBezTo>
                <a:cubicBezTo>
                  <a:pt x="3016" y="438"/>
                  <a:pt x="3042" y="490"/>
                  <a:pt x="3051" y="514"/>
                </a:cubicBezTo>
                <a:cubicBezTo>
                  <a:pt x="3061" y="539"/>
                  <a:pt x="3060" y="539"/>
                  <a:pt x="3063" y="562"/>
                </a:cubicBezTo>
                <a:cubicBezTo>
                  <a:pt x="3067" y="586"/>
                  <a:pt x="3072" y="620"/>
                  <a:pt x="3072" y="654"/>
                </a:cubicBezTo>
                <a:cubicBezTo>
                  <a:pt x="3072" y="687"/>
                  <a:pt x="3065" y="724"/>
                  <a:pt x="3060" y="761"/>
                </a:cubicBezTo>
                <a:cubicBezTo>
                  <a:pt x="3055" y="798"/>
                  <a:pt x="3048" y="836"/>
                  <a:pt x="3038" y="874"/>
                </a:cubicBezTo>
                <a:cubicBezTo>
                  <a:pt x="3029" y="912"/>
                  <a:pt x="3019" y="953"/>
                  <a:pt x="3004" y="987"/>
                </a:cubicBezTo>
                <a:cubicBezTo>
                  <a:pt x="2988" y="1022"/>
                  <a:pt x="2970" y="1048"/>
                  <a:pt x="2947" y="1081"/>
                </a:cubicBezTo>
                <a:cubicBezTo>
                  <a:pt x="2924" y="1114"/>
                  <a:pt x="2903" y="1153"/>
                  <a:pt x="2864" y="1184"/>
                </a:cubicBezTo>
                <a:cubicBezTo>
                  <a:pt x="2825" y="1215"/>
                  <a:pt x="2753" y="1249"/>
                  <a:pt x="2712" y="1268"/>
                </a:cubicBezTo>
                <a:cubicBezTo>
                  <a:pt x="2671" y="1287"/>
                  <a:pt x="2663" y="1291"/>
                  <a:pt x="2616" y="1296"/>
                </a:cubicBezTo>
                <a:cubicBezTo>
                  <a:pt x="2569" y="1301"/>
                  <a:pt x="2492" y="1303"/>
                  <a:pt x="2428" y="1300"/>
                </a:cubicBezTo>
                <a:cubicBezTo>
                  <a:pt x="2364" y="1297"/>
                  <a:pt x="2311" y="1289"/>
                  <a:pt x="2232" y="1276"/>
                </a:cubicBezTo>
                <a:cubicBezTo>
                  <a:pt x="2153" y="1263"/>
                  <a:pt x="2033" y="1239"/>
                  <a:pt x="1956" y="1224"/>
                </a:cubicBezTo>
                <a:cubicBezTo>
                  <a:pt x="1879" y="1209"/>
                  <a:pt x="1818" y="1198"/>
                  <a:pt x="1768" y="1188"/>
                </a:cubicBezTo>
                <a:cubicBezTo>
                  <a:pt x="1718" y="1178"/>
                  <a:pt x="1695" y="1173"/>
                  <a:pt x="1656" y="1164"/>
                </a:cubicBezTo>
                <a:cubicBezTo>
                  <a:pt x="1617" y="1155"/>
                  <a:pt x="1583" y="1142"/>
                  <a:pt x="1532" y="1132"/>
                </a:cubicBezTo>
                <a:cubicBezTo>
                  <a:pt x="1481" y="1122"/>
                  <a:pt x="1405" y="1111"/>
                  <a:pt x="1352" y="1104"/>
                </a:cubicBezTo>
                <a:cubicBezTo>
                  <a:pt x="1299" y="1097"/>
                  <a:pt x="1256" y="1090"/>
                  <a:pt x="1216" y="1088"/>
                </a:cubicBezTo>
                <a:cubicBezTo>
                  <a:pt x="1176" y="1086"/>
                  <a:pt x="1154" y="1081"/>
                  <a:pt x="1112" y="1092"/>
                </a:cubicBezTo>
                <a:cubicBezTo>
                  <a:pt x="1070" y="1103"/>
                  <a:pt x="1009" y="1136"/>
                  <a:pt x="964" y="1152"/>
                </a:cubicBezTo>
                <a:cubicBezTo>
                  <a:pt x="919" y="1168"/>
                  <a:pt x="883" y="1174"/>
                  <a:pt x="844" y="1188"/>
                </a:cubicBezTo>
                <a:cubicBezTo>
                  <a:pt x="805" y="1202"/>
                  <a:pt x="770" y="1224"/>
                  <a:pt x="728" y="1236"/>
                </a:cubicBezTo>
                <a:cubicBezTo>
                  <a:pt x="686" y="1248"/>
                  <a:pt x="626" y="1254"/>
                  <a:pt x="591" y="1259"/>
                </a:cubicBezTo>
                <a:cubicBezTo>
                  <a:pt x="556" y="1264"/>
                  <a:pt x="546" y="1267"/>
                  <a:pt x="518" y="1269"/>
                </a:cubicBezTo>
                <a:cubicBezTo>
                  <a:pt x="489" y="1272"/>
                  <a:pt x="449" y="1272"/>
                  <a:pt x="425" y="1270"/>
                </a:cubicBezTo>
                <a:cubicBezTo>
                  <a:pt x="400" y="1269"/>
                  <a:pt x="388" y="1263"/>
                  <a:pt x="373" y="1262"/>
                </a:cubicBezTo>
                <a:cubicBezTo>
                  <a:pt x="357" y="1261"/>
                  <a:pt x="347" y="1264"/>
                  <a:pt x="332" y="1262"/>
                </a:cubicBezTo>
                <a:cubicBezTo>
                  <a:pt x="317" y="1259"/>
                  <a:pt x="298" y="1253"/>
                  <a:pt x="284" y="1248"/>
                </a:cubicBezTo>
                <a:cubicBezTo>
                  <a:pt x="269" y="1242"/>
                  <a:pt x="256" y="1232"/>
                  <a:pt x="243" y="1226"/>
                </a:cubicBezTo>
                <a:cubicBezTo>
                  <a:pt x="230" y="1219"/>
                  <a:pt x="225" y="1221"/>
                  <a:pt x="207" y="1205"/>
                </a:cubicBezTo>
                <a:cubicBezTo>
                  <a:pt x="189" y="1189"/>
                  <a:pt x="157" y="1156"/>
                  <a:pt x="136" y="1131"/>
                </a:cubicBezTo>
                <a:cubicBezTo>
                  <a:pt x="114" y="1107"/>
                  <a:pt x="93" y="1088"/>
                  <a:pt x="76" y="1060"/>
                </a:cubicBezTo>
                <a:cubicBezTo>
                  <a:pt x="60" y="1030"/>
                  <a:pt x="48" y="991"/>
                  <a:pt x="35" y="956"/>
                </a:cubicBezTo>
                <a:cubicBezTo>
                  <a:pt x="23" y="921"/>
                  <a:pt x="11" y="880"/>
                  <a:pt x="5" y="848"/>
                </a:cubicBezTo>
                <a:cubicBezTo>
                  <a:pt x="0" y="816"/>
                  <a:pt x="1" y="795"/>
                  <a:pt x="2" y="763"/>
                </a:cubicBezTo>
                <a:cubicBezTo>
                  <a:pt x="3" y="730"/>
                  <a:pt x="7" y="683"/>
                  <a:pt x="10" y="655"/>
                </a:cubicBezTo>
                <a:cubicBezTo>
                  <a:pt x="12" y="626"/>
                  <a:pt x="10" y="618"/>
                  <a:pt x="16" y="592"/>
                </a:cubicBezTo>
                <a:close/>
              </a:path>
            </a:pathLst>
          </a:custGeom>
          <a:solidFill>
            <a:schemeClr val="bg2"/>
          </a:solidFill>
          <a:ln w="38100" cap="flat" cmpd="sng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00" name="Text Box 12">
            <a:extLst>
              <a:ext uri="{FF2B5EF4-FFF2-40B4-BE49-F238E27FC236}">
                <a16:creationId xmlns:a16="http://schemas.microsoft.com/office/drawing/2014/main" id="{86F85AA9-A982-4B1E-96AA-2D1BC6B5CF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6096000"/>
            <a:ext cx="769620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When you can, Drive Forward</a:t>
            </a:r>
          </a:p>
        </p:txBody>
      </p:sp>
      <p:pic>
        <p:nvPicPr>
          <p:cNvPr id="9222" name="Picture 13">
            <a:extLst>
              <a:ext uri="{FF2B5EF4-FFF2-40B4-BE49-F238E27FC236}">
                <a16:creationId xmlns:a16="http://schemas.microsoft.com/office/drawing/2014/main" id="{A07BBA15-365A-4752-8302-84A8833DDA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808080"/>
              </a:clrFrom>
              <a:clrTo>
                <a:srgbClr val="80808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2438400"/>
            <a:ext cx="59055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2">
            <a:extLst>
              <a:ext uri="{FF2B5EF4-FFF2-40B4-BE49-F238E27FC236}">
                <a16:creationId xmlns:a16="http://schemas.microsoft.com/office/drawing/2014/main" id="{7C13C2FC-9C31-455A-A7BE-8715785F6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80" y="3789264"/>
            <a:ext cx="5842772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 uiExpand="1" build="p"/>
      <p:bldP spid="1230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620B9-DF45-4AEF-867E-1658A1C7B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498" y="1066800"/>
            <a:ext cx="7886700" cy="810737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Backing safely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A08F2F-59DD-4853-B692-2541017C77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1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Check around the vehicle by walking around before backing (if possible)</a:t>
            </a:r>
          </a:p>
          <a:p>
            <a:pPr>
              <a:lnSpc>
                <a:spcPct val="11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Check 360 degrees before backing</a:t>
            </a:r>
          </a:p>
          <a:p>
            <a:pPr>
              <a:lnSpc>
                <a:spcPct val="11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Back slowly</a:t>
            </a:r>
          </a:p>
          <a:p>
            <a:pPr>
              <a:lnSpc>
                <a:spcPct val="11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Look back, glance forward and utilize mirrors and backup cameras.</a:t>
            </a:r>
          </a:p>
          <a:p>
            <a:pPr marL="0" indent="0">
              <a:lnSpc>
                <a:spcPct val="110000"/>
              </a:lnSpc>
              <a:buNone/>
            </a:pPr>
            <a:endParaRPr lang="en-US" sz="1100" dirty="0">
              <a:solidFill>
                <a:srgbClr val="E2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US" sz="2800" dirty="0">
                <a:solidFill>
                  <a:srgbClr val="E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not rely on mirrors and backup cameras-they are a </a:t>
            </a:r>
            <a:r>
              <a:rPr lang="en-US" sz="2800" b="1" dirty="0">
                <a:solidFill>
                  <a:srgbClr val="E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tool</a:t>
            </a:r>
          </a:p>
        </p:txBody>
      </p:sp>
    </p:spTree>
    <p:extLst>
      <p:ext uri="{BB962C8B-B14F-4D97-AF65-F5344CB8AC3E}">
        <p14:creationId xmlns:p14="http://schemas.microsoft.com/office/powerpoint/2010/main" val="1276333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1FB0BF-95B2-4303-86B3-0D30112B93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9" y="5324768"/>
            <a:ext cx="3910732" cy="1280160"/>
          </a:xfrm>
          <a:prstGeom prst="rect">
            <a:avLst/>
          </a:prstGeom>
        </p:spPr>
      </p:pic>
      <p:sp>
        <p:nvSpPr>
          <p:cNvPr id="5122" name="Rectangle 2">
            <a:extLst>
              <a:ext uri="{FF2B5EF4-FFF2-40B4-BE49-F238E27FC236}">
                <a16:creationId xmlns:a16="http://schemas.microsoft.com/office/drawing/2014/main" id="{BA0EE925-FFC3-4F97-9CBC-E331D5145B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308372"/>
            <a:ext cx="5486400" cy="1143000"/>
          </a:xfrm>
          <a:noFill/>
          <a:ln>
            <a:noFill/>
          </a:ln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Backing Straight</a:t>
            </a:r>
          </a:p>
        </p:txBody>
      </p:sp>
      <p:sp>
        <p:nvSpPr>
          <p:cNvPr id="8196" name="Rectangle 4">
            <a:extLst>
              <a:ext uri="{FF2B5EF4-FFF2-40B4-BE49-F238E27FC236}">
                <a16:creationId xmlns:a16="http://schemas.microsoft.com/office/drawing/2014/main" id="{3E76AE00-ED47-4B3B-9013-B55AE438646F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346165" y="1736448"/>
            <a:ext cx="3886200" cy="4233716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Right foot on brake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Shift to reverse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Search 360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Left hand at 12 o’clock position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Right hand on back of passenger seat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Target to the rear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Back slowly</a:t>
            </a:r>
          </a:p>
          <a:p>
            <a:pPr eaLnBrk="1" hangingPunct="1"/>
            <a:endParaRPr lang="en-US" altLang="en-US" sz="2800" dirty="0"/>
          </a:p>
        </p:txBody>
      </p:sp>
      <p:pic>
        <p:nvPicPr>
          <p:cNvPr id="10244" name="Picture 3">
            <a:extLst>
              <a:ext uri="{FF2B5EF4-FFF2-40B4-BE49-F238E27FC236}">
                <a16:creationId xmlns:a16="http://schemas.microsoft.com/office/drawing/2014/main" id="{BA04EE34-8F18-4542-AC31-A62B47506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5056" y="2700484"/>
            <a:ext cx="1754187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522ABD77-AC1A-4581-85A2-F0FEB6CC7481}"/>
              </a:ext>
            </a:extLst>
          </p:cNvPr>
          <p:cNvSpPr/>
          <p:nvPr/>
        </p:nvSpPr>
        <p:spPr>
          <a:xfrm>
            <a:off x="6017913" y="5623887"/>
            <a:ext cx="457200" cy="228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B8A2F7-34B6-4687-A6CA-E9F608B03E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834" t="21112" r="6666" b="23333"/>
          <a:stretch/>
        </p:blipFill>
        <p:spPr>
          <a:xfrm>
            <a:off x="4911636" y="533400"/>
            <a:ext cx="3621028" cy="1828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bf2af2c1651ab8ee21922cdca7884bde1cc196cf"/>
  <p:tag name="ISPRING_ULTRA_SCORM_COURSE_ID" val="169E6E24-271E-4181-86C8-D1DB75960C63"/>
  <p:tag name="ISPRING_SCORM_RATE_SLIDES" val="1"/>
  <p:tag name="ISPRING_SCORM_RATE_QUIZZES" val="0"/>
  <p:tag name="ISPRING_SCORM_PASSING_SCORE" val="100.000000000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Content List"/>
  <p:tag name="ISPRING_PLAYERS_CUSTOMIZATION" val="UEsDBBQAAgAIAPJ6gUQxTTS9zwMAAPkNAAAdAAAAdW5pdmVyc2FsL2NvbW1vbl9tZXNzYWdlcy5sbmetV91u2zYUvi/QdyAEFNgulrYDWhSD44C2GFuILLkiHScbBoGRGIcIRXr6cZtd9Wn6YHuSHVF2YqcdJNW7sGDS/r7z851zRA7OPmcKbUReSKNPnbcnbxwkdGJSqVenzoKd//LBQUXJdcqV0eLU0cZBZ8OXLwaK61XFVwK+v3yB0CATRQHLYlivntZIpqfOfBSPw9kcB9exH07CeORNnOHYZGuuH5BvVuanX99/+Pz23fufB6+3uC40dIZ9/5AIWaZ3bzoQBSwK/RjYiB8H5Io5w/rZDxcumO8FxBluv/RDzyNy6QzrZytuEUUkYDH1PZfEHo2DkNlc+IQR1xlemwrd8Y1ApUEbKT6h8k6AjqXMBSqUTO0PiYENXYk2Y26El14wiVkY+jQmgbvbcYZEp8jN+Seojp4sEaYkAoKcFyL/AWxspbZwhJXqxzD1JlMfPqx2YSpXdwo+ZV8/5iQAtYRuQ80IpXhC4lF4BTpBWYV9EOEFVNNFH8Q1oVABhLZhAnzpTTDzwqCuoIhQFnnjx/JJuEZGqwfEkwRwaJ2LjTRVATt1RYm0KaSinxVKPi6gcD3sf6dIG0IktS3XldwIcCFP23WBlhkTt1bm48L7PT7Hnk/cGKRyw2XMbC/XxjhUvzYl4kqZOgCwy9MN14lANyLhFZTSA/wtlan925pD2LUnf1Xyb8TLbee82jZd4JKrVyfHueYxH4bFkue6Qwc9ozpo+W+DzaoCIi1Lka3Ltij2MnHyv3hxbFxzTOl/BtVFlyMjema/bzgUSpxE8FqDbh9J0x1BZlAfMNYyLlV3lBecg6F5LgoY8SJHnr7tYfMSsnYAv4Rs9sAvyYh6rM6PuClk2fo6sUlutPq+vgm8v5UoxZPGN+LWQO8qwTcgAOzLohH95AeM9RJzNxXr8bU/Y7csATi04iWclRC4pGQG8acdOBczsstgMxoPMrE0lUrtKFLy3o5H0KbKmoSsG50ao7e5yeyu4sWuD5rpfHaMF01wUWN0vmewjZQSHI2n0EKW3mc09vGIQEUHBmW8TO5gvN+aSqcdiZpzkUvOMZBts0MFz5O7f7587cjxzJNmF213f+tFAp1WjwfySPZHYEpR/NlGwvDoEGcXXVDbc+QO1/FYaQXcJg8zhsfTGWhMraSmypP2t/Y+wwxHF9Dn9tDjDGc8v4chwYxRvVhsyHUhlP2sPx2pq1JJLfpgjxuRdcDMm8fYde39Am4WSib3zaslRdwOqvqioeCi0ZVsPMUBzJBnfCKVZU9CO7Z3HQsN16yf2m3z7RR/XBX2kjZ4vXdn+xdQSwMEFAACAAgA8nqBRCL/h8rVAwAA3Q8AACcAAAB1bml2ZXJzYWwvZmxhc2hfcHVibGlzaGluZ19zZXR0aW5ncy54bWzVV91u2zYUvvdTEBp6WSvpkiU1ZAdBIiNGHduzlK3FMAS0dGxxoUiVpOy6V3uaPdieZIdi4ti108krMqTIhaOjc77z/1EMzj7lnMxBaSZF2ztsHngERCJTJmZt7ybuvj71iDZUpJRLAW1PSI+cdRpBUU4401kExqCqJggjdKswbS8zpmj5/mKxaDJdKPtW8tIgvm4mMvcLBRqEAeUXnC7xxywL0F6n0SAkcKJrmZYcCEsxBMFsdJR3OdWZ5zu1CU3uZkqWIr2QXCqiZpO298Ppuf170HFQlywHYZPTHRRasWnRNGU2Hsoj9hlIBmyWYeAnRx5ZsNRkbe/NkUVBbX8bpcJ2OVCLciExGWHu4XMwNKWGukfnz8Anox8ETpQuBc1ZEuMbYvNve5fxbdTvXYa3g2EcRrdX8XXfxbCHURy+j/cwintxP9xHvy781YdROO73Bu9u4+GwH/dGj1ZY0Y2CBP5mxQKsrCxVAquCBSYr84mgjOOwfVFGDQbHlVM1g1h2GTZxSrkGj/xRwOznknJmljjVBzjVdwDFuS4gMWPbtrZnVAneI5wDxMCwl6uROH67GomT043Ufef9Ma2dUQbUGJpkODwoq0IL/HXRg9pUio3U7DOZSJ6uEoJ8AumA5rC2EtEdE13UPPTIFJvAMdVzxSj3CDOYerIy1uVEG2aqJeyuaxLEwmUHch1tlSLJqNIbFV9V3Q5+0vltIA3o310pnOgp1V9lyVOylCXh7A6IkQTbXOb4XwZkfZnIVMm8kuK6G6I5w+DmDBaQntVx9AFd5CVaItMUHIzz8LFkn8kEplIhLtA5chLKmXb4zb2AC6r1Iyh9iPGVW5He4DJ8/8omSNM5Fcme4DgbkBfmOfAp5i4kuuBcYjXXILAyCS01VP1JWVqp1Umztu+Mzqum20ZWoNhuhvE4THyR4BQzUUJdwIQKIgVfEpogU2g7QnMmS40SNywOWv+nAJ0pYaIKdYbLhs5UCqoO2sHhmx+Pjn86OX3bavp///nX668a3bPniFPrzdHnxZP0XM/qC5L+F6OvUPWWbVeq3E5ouuV09/FzT5PbRBL4luB2811Fyy+R7qLwfHxxRcZhdNOPo1adYRhIggVLMpymqf1YqWMzvImxHWEd1dE4/KVWGNiXWpsQRrXghrXyeFdHa+yOgdHaEVDrPKFKIIl/F6oDPG9m7nDDE4eznOEGfRdU8tRWfzsL/S9M8k1fTo6GnolJgKokw44+2xS8eKZ+zvK+pIq5p9VdZ+NyE/g7r5H2Tc4Ey7GO9ktkdffsHB8d4HVp56tGA9E2r+Sdxj9QSwMEFAACAAgA8nqBRI0O8Ly9AgAAVQoAACEAAAB1bml2ZXJzYWwvZmxhc2hfc2tpbl9zZXR0aW5ncy54bWyVVm1v4jAM/r5fgbjvdPfKTsqQNsZJk7jbtE37nramjUiTKnHZ8e8vSZM1BTp6WJOI/Ty2YztmRG+ZWFxMJiSTXKpnQGSi0FYTdBOWX0/TBlGKWSYFgsCZkKqifLr49Mt9SOKQ51hyB2osZ0Mz6MLM3WcMxcf4PrcyRMhkVVOxX8tCzlKabQslG5GfTa3c16A4E1uDvPw5X64GA3Cm8R6h6uW0urIyjlIr0BpsSj9WVs6yOE2Bh0iX7jOS04X6+PYHtB3TDB3t5rOVIVpNC+gX+erGyjBeGO/9rsytfExA+IsG+vWLlUEop3tQfed336wMMmTd1P8zI7WShS1on/NxE985XNLcPD+b1aWVswR7IRvobBd8edxd7yKQ/xq/e2Kfq5L80db1YCHYpqccFqgaIEk4tTZdyreHBs37CPZY02EeTc6PtNGw2FCuPaxTdsAneGMij1Fe00FeJW8qWLYJx8i+oSMsl7duWcTYd12Uo4KdV3ZXiZQd8o8p7BEyUnbIZ85yeBB8fwQ/tLSc0ORb6tsZ1d9n32uAMYOg5ph71+EUrDbU2r5dHcX2ioCpZA4LbfN5YRXYzpHE6dqckqOkiKA7VlBkUvy2uHT/jFBrkhzo/aydniyCDDmcGjiXolnTcb/c+eJsPUj7s9DdrT1P0Gzx6ylFpFlZmZ8lPZ14nnkmpi7T5DTD7kkDB3UvNjLiuNhDpIqqLagXKfnYMEIi6LHuZfu6huAkiWpAktNVJt7JqfKLpkpBrUzXGISp6etaXMmKkps/fGXwBnkw+rYMWFsqlsafoOx9KiOFnwGgKivDzLaH1lI1HBmHHXBvjRTuxkNXI9pM+NC83eAaNhhPnNeMGkm/KbpR6W+QSH8C/2rS6jk+sIyYeqSpdjfrvfuwhiPXvc0ctpkdvniRubOfpZ5nYz8uoVHafyf/AVBLAwQUAAIACADyeoFETmva9qsDAADuDgAAJgAAAHVuaXZlcnNhbC9odG1sX3B1Ymxpc2hpbmdfc2V0dGluZ3MueG1s1VdRc9o4EH7nV2jc6WNx0kublDFkMokzYUqBA+eunc5NRlgLViNLriRD6dP9mv6w/pKurISEkqTmru1dhwfwevfb3W/Xn3B0+CEXZA7acCXbwW5zJyAgU8W4nLWD8+T0yUFAjKWSUaEktAOpAnLYaURFORHcZGOwFl0NQRhpWoVtB5m1RSsMF4tFk5tCu7tKlBbxTTNVeVhoMCAt6LAQdIlfdlmACTqNBiGRN71SrBRAOMMSJHfVUXFmcxGE3mtC08uZVqVkx0ooTfRs0g4eHRy5z7WPRzrhOUjXm+mg0ZltizLGXTlUjPlHIBnwWYZ17+8FZMGZzdrB0z2Hgt7hJkqF7VugDuVYYS/SXsHnYCmjlvpLn8/CB2uuDd7ElpLmPE3wDnHtt4OT5GLc657EF/1BEo8vzpJXPV/DFkFJ/DrZIijpJr14G/+68GdvhvGo1+2/vEgGg17SHd5EIaNrhEThOmMRMqtKncKKsMhmZT6RlAvcta9oNGBxWwXVM0jUKcchTqkwEJB3Bcx+L6ngdolLvYNLfQlQHJkCUjtyY2sHVpcQ3MB5QCwMZ7laiWcvViuxf7DWeuiz37R1Z5URtZamGS4P2qrSovC26dptquRaa+6aTJRgq4amyLLAXo40pyIg3GJv6equdQzYUy6Qfxe725xKu9FcmlFt1jhc8ehWOe287SsL5i/fnDfd5/qnKgUjS1USwS+BWEVwcGWOvzIgtx8PMtUqr6yCGkuM4AzInMMC2GGdRG8wRV5iJEpHIcD6DO9L/pFMYKo04gKdo8ignRuP39wKuKDG3IDS6xof+6Xv9k/i149dg5TNqUy3BMdpQ17YH4FPsXepMIUQCtm8BYHMpLQ0UM2HcVa51Wmzdu6Mzquhu0FWoDhujvV4TLyR4hZyWUJdwJRKoqRYEpris2/cCs25Kg1a/LJ4aPOPCvShhMuq1BkeKJhMM9B10HZ2n/629+z5/sGLVjP8/PenJw8GXenhUFCXzQvi8b2CWy/qK9n9RtAD4rsRe6p07jaUbSS9+0C5Er5NIYlCJzt3K1gltD9HwMbx0ej4jIzi8XkvGbfqjLevCFKQZrgfU/eHok7M4DxBguM6rsNR/EetMpDpWrsdj2vBDWr18bKO18gL+/CWqNc6IaiWKMu/hGsfT5CZP67wDBE85/hM/BLicN9z+u915adow8P/brxyfC9tAKrTDGf0w+b636vpdyXs/8SBv1q9M6y9JEThna9jDbSvv6N2Gl8AUEsDBBQAAgAIAPJ6gUTeHfV+mAEAAB8GAAAfAAAAdW5pdmVyc2FsL2h0bWxfc2tpbl9zZXR0aW5ncy5qc42Uy27CMBBF93xF5G4rRJ/Q7lChUiUWlcqu6sIJQ4hwbMt2UlLEvzc2r9iZlHo2+Opw5xF5tr2oPiQh0XO0db/d/d2/Ow2sZlQB177OOvTc6kSzbAHzLAeWcSABUlpkSZmGk747I5gz4c41rj4MSN3wIwKB5cm/ISoE1BhYIuA3Bm4w8ef4716jrX1LjUHHhTGC9xPBDXDT50Ll1DHk6tWdZosBLEpQF9AlTcAzHbrTRZ4dH4Y2mlwickl5NROp6Mc0WadKFHzRlX9VSVD1J1/vgcHT8GXq2bFMmzcDeZh4OrLRTUoFWsMh7+PUBgozGgNr+A7c+QP1jNsNBXSZ6cwc6fGNjSYtaQqtKY3GNnyM116taQ5ttDkDG7Mn7m5teASjFaiW1eTehgcKWch/fECpRGon0kLbMz+hTNBFxtND6oENlLPFWtuu6Z0bdeVPiPeERPCEVtjry7tWB/bwA82gL1cHaWdYWoaJWF6BgRIBgxV5rMaEe8TePyNCjaHJKq/XQ70c6zFQtQY1F4LV5X9dKjTM1dv9AlBLAwQUAAIACADyeoFEGtrqO6oAAAAfAQAAGgAAAHVuaXZlcnNhbC9pMThuX3ByZXNldHMueG1snY8xD8IgEIV3fgW5XbBb0wDdTNwcdDYVUUno0XDU+vOF1Bhnh0vuXd73Xk71rzHwp0vkI2poxBa4QxuvHu8aTsfdpgVOecDrECI6DRiB94Yp37R4SI5cJl4ikDQ8cp46KZdlEZ6mVBIohjmXYBI2jrLMGFFWUk4rCivb+b/ozw0MY5yry+xD3qMpe1GrhVOyGipzdig83iLIalDy667KzpRLRRFK/jxm2BtQSwMEFAACAAgA8nqBRHbUUCiCAAAAlQAAABwAAAB1bml2ZXJzYWwvbG9jYWxfc2V0dGluZ3MueG1sLcsxC8IwEAXgvb8i3K42pYJD0y7iaIfG+QjtIYHkriRB9N8b0O3x3veG6R2DelHKXtiAPragiFfZPD8NPOztcAGVi+PNBWEywAJqGpshyOrCQqVUmNUe3IeSpVhDobuLVfplT3XE7GtL+CM4X2eLwsEzoT53HbZ9q3WP5f+F09h8AVBLAwQUAAIACABsgXNEzoIJN+wCAACICAAAFAAAAHVuaXZlcnNhbC9wbGF5ZXIueG1srVVNb9swDD2nwP6DoXutpF3XNJBbdAWKHdahQNZtt0C1GVuLbXmSXDf99aP8bc/pVmAHAzbF90jxkTS7ek5i5wmUFjL1yMKdEwdSXwYiDT3y8PX2eEmuLt8dsSzme1COCDySp8ICeEycALSvRGYQfM9N5JGewUVm4mRKSCXMHrnPkLuLtCTvjmbokmqPRMZkK0qLonCFRkQaahnnlkS7vkxopkBDakDRKg3iNNiV+Tsan0Sm1Owz0D1kZt4euCZpOZ61GJAUp65UIT2Zzxf0x93ntR9Bwo9Fqg1PfSAOVnJWlvKR+7s7GeQxaGubsSrJNRhjkyhtM2ZWYrFMHa18j1QOmwS05iFoN05DQissnQCzbcx1VPPoAa3l1TtR85Z+G/u9adxK5WjnnOWPsdARHvUhnXUSyOgwKkvK65Yd9NB00K1lIo6CX7lQEJSf39oWmS9IFbDtuDJPVxc+HuDbLfeNVPsbhGEX1Qq6rWhuJZpbgloOt42+7ihIc9stcJMraEo1Y08iAPmFK8VtW1walQOjI2ONpUMwo9WVa5E6QVhkkvjsH7SxfiNpfurXlCkB/0OYT0jU1kSkATzfCvQxkGBNDWCxrc01WezamF1OOn9Men09MFU51qLgRRzDVQg4hgE3nHZ2eggKimt08XM1wvYODoIjEUYxPmaSYXx6kCbhajfJ0Ds4CI6lv5uAtua2jHRcx1EztR3E6MQ6YX6ujUzES9megz1jVmUfvjZyzdF1JtqD8/kfoziI0QzmlkysLvvW21fN4b2dU6M7n01WWQbdivMAJs8qr2YW8mzkE8CW57G56efU7MMedJTz1HRMc33HfpfFWryAU4jA/ukWp7YmEdie8ciH5WmPAfXE7TIIX5qmIjJaS1KpeUg5hrV5ElBUmGpWPqLqoZJ5Goy0cbPu56Bj3FXXCrgTwxYzXZxg88nMI+/xpb7LxdlFd5XzxUWDLfO6rwJXubxhVdcJd51B635tL8LqmcfX31BLAwQUAAIACADyeoFEB6OZZCwIAAAnOAAAKQAAAHVuaXZlcnNhbC9za2luX2N1c3RvbWl6YXRpb25fc2V0dGluZ3MueG1s7RvbbqNI9n2+ouTVSDMv8QVfR26vuJQT1L6NIUn3rFYIm0qMgikvlN2dkR/2a/bD9kv2VAExEMeB9DytCErUnDr3W1Vx1MPwyfXVfcjo1v3TZi71DcKY6z+Go58QGq6pR4NFQELCwvoJcu/6Dv2m+w+UwwAaMtt37MBR+Wo4aqCx+EH9ntzX+vDWVtot1GvjFu4jDXdUWBtI2kBSYU1rNdVhPcci4huQNfHZea7Demb1NYHuhyRguu+Q7yMpi51eylpwHdiOC3jhqNvmzzGRetTa/EHtZqfXwceWLElSF6kdrak1jr3eoCc3EW60Ow3pqPRbUktCzU6nOegem71WR4K38aALXNp40EXtXrvd0o4t3AJqJMuK1lKPPWnQbMogDfcH6nE8VnqNBmo2m1JbO3a60lhpIMCWgIcs9bkDJU1SpO5RVuRmX0JjdayM20es4a7aQf0W7jYax7aiSI3Gybkn69LuOkELm5O48x2GZ0NwdpXnVv1Mcg3X+yAAZJNsd57NCPLtLflUc41dAFlqhS6AiQVLzySw5trctKjvuT6xmp1Wy2q0G81m22IxcS3OYZHvCcdE9Sw0AgKYyxsZQgxS6T4ICeJiUCKm3R7EYoZ1gZsQCmPS1ZSGI9f5VFvtGaP+1Zr6DCy88mmwtb3a6G9RwsXuKEJJDyQoQ/dgr8lJXE/8FCWLZUERwHOJaE23O9t/ntBHerWy10+PAd37TiE1N887EoB7nwC7Meip+KIgzw2ZDiHO6If7/ClOtoMmFxKuXhfzpxClZ6+Il0hsiJ8SdCeR73skR3pwQ5cJUrnJn0ukO/uRZAPQl/lzmcYHKdmo9fjzPhEj3xmgS7xntC6ii5rNCol67EUqutvvyubTLqCP3NlZuvcD/ULnUWhZ/iPXsMGfQkTcQC6wUJRitwn7tRxi/JrvJcMtSIHgpptLDBIsF4qlzqcLefbVmsyv55aiX9dGalSViJflL61u/3uz0/11WI/pCnIypvJkkuWFBLNOoxivmbmcTyxgiCfWDH8xayP+tzTp/Nac6DNcG8X/KM1gscR3tRH/W4T0drnEM9MyJrqGLd2wZrDbcL9MsIm12ugr3aONfSCIUXRwyTfENgRBe3YDgkLPdcQCb9muvycF5GlL+V6fXVvmfD4xLDzTEkhthH0HaYH9DdKhPKOlbOAl8Ahs2H4/Rm6J+AsOSPa80kxu9OubCfyaXJEb93HjwS/7gDYLPIP4Eb8A4RQbhnyNLWX+BSIHGTcvSTT/DIn2uSTRV2xAZmCjANlMvtOvZVOfz3hyLbFhLnX1JbPWts/PHM/IXq+BDsHucXDpPgQITzbiRDkWlhZk4N9vIa11eXImhSOeyPVFMj+6BwJaBE6hSEFZqVjjsfr9Vv/DGsv6BGsWBE+b31umqHouz4by8ClDtudRbgaItp2D7a8JWpG1vYcUewY0x3UE2s4G47ky/9q7fyKbxaX1c1yVMw1/+fnqh7XTzQm0lXs78IuVWI5bpjO8NnkLR01QnR9L2Xu2pPxx9Vcp8hdYt5AN403TisTox+3KqfABowzIe7yEjRHageLSUkR4ChkDPXBru14pQn02BnHiUg2n9wDxm04pBnfgxAyHO3BuORb3WDF0k7uLrPhJsgCxcHsUwPNB5+d9j8AN7SXwK/JAobg9Yh8gJAB3wygTrj4mr2yEkxbKG126J8eMZqDWo/jmgUAxz93yI3UxtrdTnHgz6qMZl9zTveeIpuW5T6KXQqj228gzuyhskdyHgG4F1LPDpEqibv73H1QkMnEZyV2kZBbga2B5qd5AjQkJE9OwJrKCIdlnFG1ttt7AjvDAD9HFeUXHLQ2PZeAXu8kgdrDe/Pff/ynOJqdPBEUx9LeyfKAUeSPBL/z+MaOMhP8swMeUlSypeClIGJ9WE9Lih1cR1diXsmnK6s0UAm+IONN9sC60+6eZTOXlZ2gH4ixVG03t4AnaiUmpV5aRMJ8nCCutw+kQv2f8k0pJ8h9urNx4U19YsqaJ2w3cazx3/RTtTw6yUfwhA3lwzSnBT72RZ9BwciyJ47LyPEXLT2ob6jJ6P1Xl4ewO8AI4XRnhSkr3LHMD9VlAvQW/u7/+WAUI/FPDyiMjFvBLS/KWxgg39FscuxgrDcljLkCFBT/VjR5sL4yRT8A8+pLAJcdJ48aQPOId9aDVqZE5afzsQp5MVRXxcStN8QJ7pTucueOlk6EpYB5/Bpf6V/gpYB7f4BvAHA75r4jyK2nK5IODYgdpeCp2sW1nggdIxLcB6MTCkrcsDldhwr88hSmdYkAWc0sdMhIbmeluSVzPHJbWuP6GykP/ZUuecprVsxHfaXILp/ytX07gIXOZR97ObmEH1GA6/OL9p1JuHEZfSPPOiKCIPe/Ipxqc9+31Zss/fNdQzONTjbsz+iz9Ft0uaWi8n6UohTaXSbeioYt+Xkqkz9t4OVE0KvfLRMP6Kz8N65ciNIzZvh1Af79dkQBDDrgkSc4sLI29ST413IlDVoISB/aN1TQDtgHePhz5E1kpQCavxNkmKZboJb2+3XvM9ciBeDFOCpDyzWXzhyEUx+XcltmEPLB0dseQ0kUQt7pTKmZbYAr+JpW4p2TafnalZM0xexUK6880q2T3SQk7syElbZqne7pDU5YLe/2MLMB9y/3DenqfhR51ZrR0cd70sfFWNYCqBlDVAKoaQFUDqGoAVQ2gqgFUNYCqBlDVAKoaQFUDqGoAVQ2gqgFUNYCqBlDVAKoaQFUDqBIDKEZ21fypmj9V86dq/vR/NH/Kw4AU+L35fwH/B1BLAwQUAAIACADyeoFEEYB7fHcKAAAwGQAAFwAAAHVuaXZlcnNhbC91bml2ZXJzYWwucG5n7Zl7WFJpGsBP03VqzeZSNqZSzc5lm0m3C+UNHe1iTV5qTElUbKKVBJOSQIWAnpymbYxwsh0bU8ks0UEhKbygQLOmdBllC7kYAaYmKSLj5aCCyBx0d3af/W//Xv84z3ne7/zO+77n/d73e79zzqWD0RFuyz2XAwDgtn/f7q8AYOFxAHirZdkSaITybcsm6LSA+FVEOMDr8BqAhEXYsKgwAKhlrZj+ejEkv31qXwIRAN494zoW6FNh2QCwtnX/7rDD2WizTsxKVK5pezWtvnatbEXy7guVG5+tf3b75s2b+3KvffzurXPbvxDdXvGNe7v4swlfAVGQ2ma9bCzxl//g01orr5NRvdKc/ZqCIOzT7KnR111+0ulM65g8VGrte/weZJp30/4TiluE93Yu6SJIHTuiIZ+7bYepYLb3cTk7FOa+yCXH5YpXCpB8NHMpdMupYOWxrEHaZQUTErxihJoSGGP6dPM7AHCut2pN0zYdNPxg5O2tkLwqDFK3auMjaCR80QcA8MVf1y8EgGXvQOEBNpz/AwCs352/AAC+WTYPz8Pz8Dw8D8/D8/A8PA/Pw/PwPDwP/7/DmcYJAyMUorr7//dXyvzc80OteR5Yd1hIcBPDOdOla8qSh9jefGg9iI/HI/FH8AE1WwDAwidJg81LDR4gWMiX2HB8Gt47kUiZOWOw5NlsrEaCIehRKYJKto7IYKyUz+1cYTW8ROUJnJuQKzgxMaO395gTTY1R8pw4WfExv86JM4VGKV+cO/Rz7tJej0evcFEcoR7FeJ7p7XxUUrUQaECDudbYy7XWKSObJafGySKJMWE0At9+/Ik+rH9IA3Ih7RTS0LYCkqGjcwHgxaM/oFn04tN80pcVRklRf/FVm0+K8fFlcW667VaDKK0GufN0aqZ6GwkAmrl60nZzbXT7+Eukojg21mAaaISF5+veVaD4GT2/9PliBwEgG0mrO/EipeTWwBS/IoBTYW1Xgzlbw8gHIvHion6vlnENABTz9RLyE/Y6bZHqKLw9YA+oah2YshyY01QRYGS6viQE0z0UmIXAKUnszEdrCtLc4iGTcdIXDFQubZkg8RjKpNyO9UReqt2K2AEA9yJYPkzqT7E7alpwRcQnPqH0YF4Lb2OYtQvLLqGNte/k0xygGss+O/o4sV4Nau++CSClD0wViMT9E69BOsqALrTPSCZ78oisBGdIgtF7Tn9QRo8Jyg7GFUfiXQI3bbPLB7LSEE8vD7MOcNilDpuJ75RfrI9YjIQhezlsOgWf0bqXGchL2j5oLTIUqu1pNGrysJ06Nfo60VmpwqikMeWsgM77Km5aB7lTnYIP9m7iDtQuALLVcfRWhy3XUVfqpSk9V1mwVojVDYMqTDxpY5ml3JdP/FKH1JH16KmNClR1RUBhFf9OaS8lmcGknX8tKPhQSCflUK/eGa7n8WkzgVhTvvAEciq4i7kkYWmUI2EFKkY0U13bdpAZmFqSmHcY03SQRnM0og0skv7vVjOp8crAiGPCwJJFMqTRs3OAGMQP1zKf0KJYbsAD7eC9XQo0DmlkXrlKYoi8Y0qDG8fpFL9kaoun1vE1+48BFt1xjx9VGHh7YySLZJHonBPos54kaiuOSQpNOh1fru69VWu+RPO25QjWrRCYj1VL7MNN6nqSWK3xyYoNi8fYo9j9SfVQtimKPcWp3nXwQZim7NAO19wSpn9tce8NwcHgKkfGBQ0l2RKjRmS0KsaM8pQUw4Y4jJhdM/Ozg2Kt6ldVInopQ7wKeEIU0VdRXpqSUq9zWgQelgCwGR/6MkzkJkcb8lTDq8AX11V9G3euOW68ENsl6cale2Dtbl1oqdgw8+1JlkEPpcOIfbHWr8O8U+yUeGv54KrZsHhjauibDvqJMt8kenBkS4Bupmmy5juFj0COUr42zzSAly7re1UNJ/xeYJmqycFJ7fBHWfCax1BO/kgaJ+qHnfXUsbHxQOuIFv65WKKuZaUo8RhUQd4ygRONhkktfHSlaYup2EaMc/7Zdn1XlKtmIgdhurIt8RWz5tLchXzP1SuF7pu9UWAuKBJPcITqIcSg9bqEnVZN7Q3hqqgPV/6AEZe7bHqCSSY814jE3qek6O1TIponyUFJ8S6Dq7ZlcEk0jpZ/DDL+8kg+6RKf/QznIDfxxj21rV30XXVqvp/oueGueUSrNWUydtlCbBf+4adK6yDdUFHg7V1K6/vmPf92aWyvM/w7PZscqax0pNHo6TotCApjkmuw0sC+QTm9qef+Jwbl/Y+hrP8LrlOtkzeVGnPC6kLkAkSAQBJXm5FCwDv8jTr6akVRUl/b+WrpFOSiv/CoI9z0paXWR034ZIiwL2hvPmigRhJ52tn68cXpBhc3IvB1DuoNn3XAuZ3DenHQcLn1EAaxq053L2OCIzbq2iKYT2/dkq9Vlt6NuZrOeO9VyFxyxJazIyz2evtU8kTPaiJctEUllwvRhqeqjJTfc+OOqXkvYuo5KJI02BYj8zQyZSVGbU9kmT3wpgAw3GL/1OEPlbde0n1Augo3TkJgxVIyunsI51o7jFsdzbjqQ/GMaHzCXJwIUgf5ZYS5fK95A0f75H6oOYtwkvG0Z8+EQrXtJCknMBWpKJqt7GdyDKIlDsNeb8rSgzPNbSL3DNlyAeVkJD7z+3Vugq8uiHxPMatQQfcpnStOUUzJmymb+yiousPZSjDR+zjkEY9wMBltKUcvQ3D4QZaQp9YbzfzZ0koezxPsraE6xGpGIJ2SDgB6snPGcdpPyPUUXizO+Cw2v8bib9pXdYjaZNafoRpoqdV7LRfd4TWy2WwyqV9Ky8RtOx6pjBqcH9oUiz8kWmfLQR4YpxViFiWIP64AG35hLv3g3pyxmkN1VwY0s6ubNs/Db8bR0L5h0yLf5eUD34RVPag0BXUOjuaoclZ/SnOcuYqBKShz6xq+yQe8IhRJYs4mkTNvq277EmKs445qgmIIFOOK6yibO/HHUKynvzcBmHbbFXhF72yQk9Ujzu/FrArhkShitK5XxpIJNRfWN31UIURHEclxoQve1P+Jhwkku549FercXhOHOemoi9B0XUNk/3o06WLy2/9S62FsPcIcmHS5728QUyfaaMqquX4VByaudqdxj713vP7hbCZuiXStklOuNn5HXiAmVMBd5pVQ/5bBNRfnzOseho5SLru0NRyhffsfHfLNs/KI3jFD4RympMZyctQDP1kYi4HJfN1DunnH9VI7FH0cj2hozsqn7eNgCE98sRVXaJuah5t8MK4nIROVTvZQHVceGfXPlt9a5jRocqwrBe53pgnPeReSLYcQbaGjIrkp2/kZ8ODicGdoTN1TCXiN+mrtJ1tcnHlXnqz/l/eBB2lVsDPsHnqOmmaqsoYjOJjih5qgR09qOzrPnij+8S3AP4pTl6LPMtjKQp00r/dde6Okkv/eJ/V1wBjTW/SzX+sP5+mmxuShsnXQ1sm/FFcb5Jwek2d/CF2TxW4mG4ekLQmu/dSNWLf4XlK+ctLEl7YthNiGECUaMeMm8GQ4HRNdXCS/bb/rpwAPxS0ytfsH2d0XfdB69P6iv3VDo8D+PdG7eeFHz/8GUEsDBBQAAgAIAPJ6gUSeJJdBSgAAAGoAAAAbAAAAdW5pdmVyc2FsL3VuaXZlcnNhbC5wbmcueG1ss7GvyM1RKEstKs7Mz7NVMtQzULK34+WyKShKLctMLVeoAIoZ6RlAgJJCJSq3PDOlJMNWycLEBCGWkZqZnlFiq2RmbAwX1AcaCQBQSwECAAAUAAIACADyeoFEMU00vc8DAAD5DQAAHQAAAAAAAAABAAAAAAAAAAAAdW5pdmVyc2FsL2NvbW1vbl9tZXNzYWdlcy5sbmdQSwECAAAUAAIACADyeoFEIv+HytUDAADdDwAAJwAAAAAAAAABAAAAAAAKBAAAdW5pdmVyc2FsL2ZsYXNoX3B1Ymxpc2hpbmdfc2V0dGluZ3MueG1sUEsBAgAAFAACAAgA8nqBRI0O8Ly9AgAAVQoAACEAAAAAAAAAAQAAAAAAJAgAAHVuaXZlcnNhbC9mbGFzaF9za2luX3NldHRpbmdzLnhtbFBLAQIAABQAAgAIAPJ6gUROa9r2qwMAAO4OAAAmAAAAAAAAAAEAAAAAACALAAB1bml2ZXJzYWwvaHRtbF9wdWJsaXNoaW5nX3NldHRpbmdzLnhtbFBLAQIAABQAAgAIAPJ6gUTeHfV+mAEAAB8GAAAfAAAAAAAAAAEAAAAAAA8PAAB1bml2ZXJzYWwvaHRtbF9za2luX3NldHRpbmdzLmpzUEsBAgAAFAACAAgA8nqBRBra6juqAAAAHwEAABoAAAAAAAAAAQAAAAAA5BAAAHVuaXZlcnNhbC9pMThuX3ByZXNldHMueG1sUEsBAgAAFAACAAgA8nqBRHbUUCiCAAAAlQAAABwAAAAAAAAAAQAAAAAAxhEAAHVuaXZlcnNhbC9sb2NhbF9zZXR0aW5ncy54bWxQSwECAAAUAAIACABsgXNEzoIJN+wCAACICAAAFAAAAAAAAAABAAAAAACCEgAAdW5pdmVyc2FsL3BsYXllci54bWxQSwECAAAUAAIACADyeoFEB6OZZCwIAAAnOAAAKQAAAAAAAAABAAAAAACgFQAAdW5pdmVyc2FsL3NraW5fY3VzdG9taXphdGlvbl9zZXR0aW5ncy54bWxQSwECAAAUAAIACADyeoFEEYB7fHcKAAAwGQAAFwAAAAAAAAAAAAAAAAATHgAAdW5pdmVyc2FsL3VuaXZlcnNhbC5wbmdQSwECAAAUAAIACADyeoFEniSXQUoAAABqAAAAGwAAAAAAAAABAAAAAAC/KAAAdW5pdmVyc2FsL3VuaXZlcnNhbC5wbmcueG1sUEsFBgAAAAALAAsASQMAAEIpAAAAAA=="/>
  <p:tag name="ISPRING_OUTPUT_FOLDER" val="S:\production\ODOT\Online_Project_2014\Conversions\Product\Postable_content\c3s5p2pivo"/>
  <p:tag name="ISPRING_PRESENTATION_TITLE" val="PB2pptPivotPoint"/>
</p:tagLst>
</file>

<file path=ppt/theme/theme1.xml><?xml version="1.0" encoding="utf-8"?>
<a:theme xmlns:a="http://schemas.openxmlformats.org/drawingml/2006/main" name="WOU TSE template">
  <a:themeElements>
    <a:clrScheme name="Custom 1">
      <a:dk1>
        <a:srgbClr val="000000"/>
      </a:dk1>
      <a:lt1>
        <a:srgbClr val="FFFFFF"/>
      </a:lt1>
      <a:dk2>
        <a:srgbClr val="B23237"/>
      </a:dk2>
      <a:lt2>
        <a:srgbClr val="D8203E"/>
      </a:lt2>
      <a:accent1>
        <a:srgbClr val="281D37"/>
      </a:accent1>
      <a:accent2>
        <a:srgbClr val="00619F"/>
      </a:accent2>
      <a:accent3>
        <a:srgbClr val="B1B9C1"/>
      </a:accent3>
      <a:accent4>
        <a:srgbClr val="D8203E"/>
      </a:accent4>
      <a:accent5>
        <a:srgbClr val="B23237"/>
      </a:accent5>
      <a:accent6>
        <a:srgbClr val="B1B9C1"/>
      </a:accent6>
      <a:hlink>
        <a:srgbClr val="00619F"/>
      </a:hlink>
      <a:folHlink>
        <a:srgbClr val="B1B9C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WOU TSE template</Template>
  <TotalTime>394</TotalTime>
  <Words>296</Words>
  <Application>Microsoft Office PowerPoint</Application>
  <PresentationFormat>On-screen Show (4:3)</PresentationFormat>
  <Paragraphs>32</Paragraphs>
  <Slides>6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Arial</vt:lpstr>
      <vt:lpstr>Calibri</vt:lpstr>
      <vt:lpstr>Georgia</vt:lpstr>
      <vt:lpstr>Lato</vt:lpstr>
      <vt:lpstr>Open Sans</vt:lpstr>
      <vt:lpstr>Times New Roman</vt:lpstr>
      <vt:lpstr>WOU TSE template</vt:lpstr>
      <vt:lpstr>Dangers of Backing</vt:lpstr>
      <vt:lpstr>PowerPoint Presentation</vt:lpstr>
      <vt:lpstr>Backing is High Risk- Motorcycle</vt:lpstr>
      <vt:lpstr>Backing Increases Risk</vt:lpstr>
      <vt:lpstr>Backing safely</vt:lpstr>
      <vt:lpstr>Backing Straight</vt:lpstr>
    </vt:vector>
  </TitlesOfParts>
  <Company>WOU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Backing Turns</dc:title>
  <dc:creator>Sharon Rothacker</dc:creator>
  <cp:lastModifiedBy>Megan McDermeit</cp:lastModifiedBy>
  <cp:revision>32</cp:revision>
  <dcterms:created xsi:type="dcterms:W3CDTF">2021-07-19T14:19:09Z</dcterms:created>
  <dcterms:modified xsi:type="dcterms:W3CDTF">2023-05-12T18:14:38Z</dcterms:modified>
</cp:coreProperties>
</file>