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0"/>
  </p:notesMasterIdLst>
  <p:sldIdLst>
    <p:sldId id="300" r:id="rId2"/>
    <p:sldId id="285" r:id="rId3"/>
    <p:sldId id="345" r:id="rId4"/>
    <p:sldId id="302" r:id="rId5"/>
    <p:sldId id="309" r:id="rId6"/>
    <p:sldId id="340" r:id="rId7"/>
    <p:sldId id="341" r:id="rId8"/>
    <p:sldId id="342" r:id="rId9"/>
    <p:sldId id="310" r:id="rId10"/>
    <p:sldId id="344" r:id="rId11"/>
    <p:sldId id="258" r:id="rId12"/>
    <p:sldId id="263" r:id="rId13"/>
    <p:sldId id="346" r:id="rId14"/>
    <p:sldId id="347" r:id="rId15"/>
    <p:sldId id="348" r:id="rId16"/>
    <p:sldId id="349" r:id="rId17"/>
    <p:sldId id="350" r:id="rId18"/>
    <p:sldId id="35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8A15"/>
    <a:srgbClr val="FF9933"/>
    <a:srgbClr val="313193"/>
    <a:srgbClr val="969696"/>
    <a:srgbClr val="008000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7" autoAdjust="0"/>
    <p:restoredTop sz="91195" autoAdjust="0"/>
  </p:normalViewPr>
  <p:slideViewPr>
    <p:cSldViewPr>
      <p:cViewPr varScale="1">
        <p:scale>
          <a:sx n="61" d="100"/>
          <a:sy n="61" d="100"/>
        </p:scale>
        <p:origin x="14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ADEF7D8-BC79-C561-73CD-405AEC2855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242F513-E882-84A4-6D1D-F9E5D1C4627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9D2DE8F-4D90-9EEC-577C-A4A7F83B57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273045EF-754F-36DD-4E37-4A68FBF746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9608E3EC-87F3-FA74-8431-82544765B3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F489F9BD-9A8F-6170-D10F-718DC511D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D37166-EBDE-40A3-A88B-652B96D62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E88A122-59C2-5032-3FE6-F62AE5ADDF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BBC768D-627F-4D14-0E7F-96C205ECA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CF609FE-735B-1122-EDF4-B6F52C8DA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B26F08-60D3-4905-AA65-37CE72EC4277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9096755-251A-6ADB-0AB0-4D4278249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2FA0308-0455-DB21-0C00-7E830A9D3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6D58467F-81BD-BABA-633E-A2B69FD1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5A223-BBF3-4CDA-9954-54D39D674D90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9036A9C-83D8-0D1B-4052-CC324FAB5A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BCE7519-1D2B-84FB-2D86-224500066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0378A5B-60B8-F79D-5FDC-C6F914FDAA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E81D33-19BD-484B-81DB-CF3AFBE081DA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510E9277-4D18-5BE2-4215-D365FF6B4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C768044-D894-C8BD-B088-260B387B1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247C33E-72BE-21D7-2361-3402ED093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EAF66F-B454-4A18-AC73-4A70D9B96127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AF56A08-7FB5-0543-28F0-B4DEB2A9CB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343E0B3-3448-3BFA-9216-365C88265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710075C-B936-36DE-4C89-956187F771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3A3F00-4E8D-4CBA-AC83-219FC9F620F6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2B8BA616-6B33-D6C8-3ECD-DC8EF5876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37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61CDEF7-E028-A968-468D-875A823C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860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C92BB7B5-11E7-2FD9-8ED4-C51B36B5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7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2946A72-7B58-6138-9195-20C2005B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93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D30C8060-2E64-6458-A45B-FCCF1891D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66776"/>
            <a:ext cx="78867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54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0B283B0-62D8-F268-FC4D-1AAC6AE78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8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82C24722-9E84-A35B-D221-EB85F8C31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B9D4AD0-A892-403D-2474-5A74E11B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5148D8-B70B-249E-867F-00801C2CC502}"/>
              </a:ext>
            </a:extLst>
          </p:cNvPr>
          <p:cNvSpPr txBox="1">
            <a:spLocks/>
          </p:cNvSpPr>
          <p:nvPr/>
        </p:nvSpPr>
        <p:spPr>
          <a:xfrm>
            <a:off x="555625" y="1239838"/>
            <a:ext cx="7886700" cy="466725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98" y="871760"/>
            <a:ext cx="7886700" cy="3683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4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24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7F947C4-2488-29BE-7B57-02E79DE20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5625" y="871538"/>
            <a:ext cx="78867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E98E441-E7D0-852F-6C6F-BF5C9D17A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5625" y="1962150"/>
            <a:ext cx="78867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39" r:id="rId9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anose="020F0502020204030203" pitchFamily="34" charset="0"/>
          <a:cs typeface="Lato" panose="020F050202020403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anose="020F0502020204030203" pitchFamily="34" charset="0"/>
          <a:cs typeface="Lato" panose="020F050202020403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anose="020F0502020204030203" pitchFamily="34" charset="0"/>
          <a:cs typeface="Lato" panose="020F050202020403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anose="020F0502020204030203" pitchFamily="34" charset="0"/>
          <a:cs typeface="Lato" panose="020F050202020403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1">
            <a:extLst>
              <a:ext uri="{FF2B5EF4-FFF2-40B4-BE49-F238E27FC236}">
                <a16:creationId xmlns:a16="http://schemas.microsoft.com/office/drawing/2014/main" id="{D5FA29BD-4FD9-E6FA-9DF5-0B46594B7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828800"/>
            <a:ext cx="8001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latin typeface="Arial" panose="020B0604020202020204" pitchFamily="34" charset="0"/>
              </a:rPr>
              <a:t>Back-In Angle and Perpendicular Parking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3ADEB13-4944-41D8-679F-07EAAC68B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412" y="1029555"/>
            <a:ext cx="37338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Exit the Parking Space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04E6F660-A9FB-8FFB-513C-41A8928B85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16200000" flipV="1">
            <a:off x="3213894" y="1031082"/>
            <a:ext cx="6688137" cy="4921250"/>
          </a:xfr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17066DF5-180D-B3FF-43FE-E75345D4A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56" y="2558117"/>
            <a:ext cx="3846512" cy="35829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Shift to drive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Check traffic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Pull out when clear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581" name="Group 16">
            <a:extLst>
              <a:ext uri="{FF2B5EF4-FFF2-40B4-BE49-F238E27FC236}">
                <a16:creationId xmlns:a16="http://schemas.microsoft.com/office/drawing/2014/main" id="{1E375D17-624E-99A6-8C85-B8457A80D91F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1564481" y="2853532"/>
            <a:ext cx="6637337" cy="1371600"/>
            <a:chOff x="720" y="1152"/>
            <a:chExt cx="4020" cy="720"/>
          </a:xfrm>
        </p:grpSpPr>
        <p:sp>
          <p:nvSpPr>
            <p:cNvPr id="24598" name="Line 17">
              <a:extLst>
                <a:ext uri="{FF2B5EF4-FFF2-40B4-BE49-F238E27FC236}">
                  <a16:creationId xmlns:a16="http://schemas.microsoft.com/office/drawing/2014/main" id="{84A41D80-AB44-D218-41CF-839D05296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18">
              <a:extLst>
                <a:ext uri="{FF2B5EF4-FFF2-40B4-BE49-F238E27FC236}">
                  <a16:creationId xmlns:a16="http://schemas.microsoft.com/office/drawing/2014/main" id="{87611CCA-EFC9-09D5-4D8A-3FA9EB716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39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19">
              <a:extLst>
                <a:ext uri="{FF2B5EF4-FFF2-40B4-BE49-F238E27FC236}">
                  <a16:creationId xmlns:a16="http://schemas.microsoft.com/office/drawing/2014/main" id="{6A2602CD-EFC7-4C17-209D-34C81154F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20">
              <a:extLst>
                <a:ext uri="{FF2B5EF4-FFF2-40B4-BE49-F238E27FC236}">
                  <a16:creationId xmlns:a16="http://schemas.microsoft.com/office/drawing/2014/main" id="{7907D292-6496-A2F3-CCE4-E5E66E574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21">
              <a:extLst>
                <a:ext uri="{FF2B5EF4-FFF2-40B4-BE49-F238E27FC236}">
                  <a16:creationId xmlns:a16="http://schemas.microsoft.com/office/drawing/2014/main" id="{2BF3BFA6-41BA-E33E-A5B6-5A0012928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22">
              <a:extLst>
                <a:ext uri="{FF2B5EF4-FFF2-40B4-BE49-F238E27FC236}">
                  <a16:creationId xmlns:a16="http://schemas.microsoft.com/office/drawing/2014/main" id="{55CDB83C-747A-7E4E-1379-F8062F31A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23">
              <a:extLst>
                <a:ext uri="{FF2B5EF4-FFF2-40B4-BE49-F238E27FC236}">
                  <a16:creationId xmlns:a16="http://schemas.microsoft.com/office/drawing/2014/main" id="{54A235AE-B657-12C1-94E1-A6EF4AAC6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24">
              <a:extLst>
                <a:ext uri="{FF2B5EF4-FFF2-40B4-BE49-F238E27FC236}">
                  <a16:creationId xmlns:a16="http://schemas.microsoft.com/office/drawing/2014/main" id="{832D59AC-9F0B-EA98-A32E-786ECA4F4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25">
              <a:extLst>
                <a:ext uri="{FF2B5EF4-FFF2-40B4-BE49-F238E27FC236}">
                  <a16:creationId xmlns:a16="http://schemas.microsoft.com/office/drawing/2014/main" id="{820816D0-353C-C422-49BC-FE5AEE3A8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2" name="Group 16">
            <a:extLst>
              <a:ext uri="{FF2B5EF4-FFF2-40B4-BE49-F238E27FC236}">
                <a16:creationId xmlns:a16="http://schemas.microsoft.com/office/drawing/2014/main" id="{29DA5F66-E78B-5966-D3E9-70498A4BA468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4941887" y="2811463"/>
            <a:ext cx="6600825" cy="1371600"/>
            <a:chOff x="720" y="1152"/>
            <a:chExt cx="4020" cy="720"/>
          </a:xfrm>
        </p:grpSpPr>
        <p:sp>
          <p:nvSpPr>
            <p:cNvPr id="24589" name="Line 17">
              <a:extLst>
                <a:ext uri="{FF2B5EF4-FFF2-40B4-BE49-F238E27FC236}">
                  <a16:creationId xmlns:a16="http://schemas.microsoft.com/office/drawing/2014/main" id="{41CC02B8-495D-D2EA-C6A3-AD3C114D2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8">
              <a:extLst>
                <a:ext uri="{FF2B5EF4-FFF2-40B4-BE49-F238E27FC236}">
                  <a16:creationId xmlns:a16="http://schemas.microsoft.com/office/drawing/2014/main" id="{99BE0882-253A-499F-D1C0-B9440CF94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39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19">
              <a:extLst>
                <a:ext uri="{FF2B5EF4-FFF2-40B4-BE49-F238E27FC236}">
                  <a16:creationId xmlns:a16="http://schemas.microsoft.com/office/drawing/2014/main" id="{6F1B8CE9-C096-39B0-AD50-5C7BFDFEF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20">
              <a:extLst>
                <a:ext uri="{FF2B5EF4-FFF2-40B4-BE49-F238E27FC236}">
                  <a16:creationId xmlns:a16="http://schemas.microsoft.com/office/drawing/2014/main" id="{2C739C2B-8CA0-9075-8EA6-8CAABF3BB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21">
              <a:extLst>
                <a:ext uri="{FF2B5EF4-FFF2-40B4-BE49-F238E27FC236}">
                  <a16:creationId xmlns:a16="http://schemas.microsoft.com/office/drawing/2014/main" id="{4A6F367F-A2DC-593D-B449-F17859F9D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22">
              <a:extLst>
                <a:ext uri="{FF2B5EF4-FFF2-40B4-BE49-F238E27FC236}">
                  <a16:creationId xmlns:a16="http://schemas.microsoft.com/office/drawing/2014/main" id="{95888012-68F9-B31C-A285-3412676BB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23">
              <a:extLst>
                <a:ext uri="{FF2B5EF4-FFF2-40B4-BE49-F238E27FC236}">
                  <a16:creationId xmlns:a16="http://schemas.microsoft.com/office/drawing/2014/main" id="{C2D69A1C-E160-EB12-6A5B-66AB1E4D7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24">
              <a:extLst>
                <a:ext uri="{FF2B5EF4-FFF2-40B4-BE49-F238E27FC236}">
                  <a16:creationId xmlns:a16="http://schemas.microsoft.com/office/drawing/2014/main" id="{DA13D5FB-70CA-54E0-F164-16C76CD74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25">
              <a:extLst>
                <a:ext uri="{FF2B5EF4-FFF2-40B4-BE49-F238E27FC236}">
                  <a16:creationId xmlns:a16="http://schemas.microsoft.com/office/drawing/2014/main" id="{97E26B82-501E-E62C-0A0D-D6C12062C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9" name="Picture 32">
            <a:extLst>
              <a:ext uri="{FF2B5EF4-FFF2-40B4-BE49-F238E27FC236}">
                <a16:creationId xmlns:a16="http://schemas.microsoft.com/office/drawing/2014/main" id="{5A886B2D-8582-B8FD-059B-E91FB7A0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722621">
            <a:off x="7647416" y="2886295"/>
            <a:ext cx="12360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4" name="Picture 83">
            <a:extLst>
              <a:ext uri="{FF2B5EF4-FFF2-40B4-BE49-F238E27FC236}">
                <a16:creationId xmlns:a16="http://schemas.microsoft.com/office/drawing/2014/main" id="{B9F9A3E8-0B5E-4D1B-6697-EF9CA2BC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47289">
            <a:off x="7981950" y="3543300"/>
            <a:ext cx="5921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33">
            <a:extLst>
              <a:ext uri="{FF2B5EF4-FFF2-40B4-BE49-F238E27FC236}">
                <a16:creationId xmlns:a16="http://schemas.microsoft.com/office/drawing/2014/main" id="{0C6B6877-D7E0-778E-AE90-C58B77A34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0030">
            <a:off x="4478338" y="2212975"/>
            <a:ext cx="5762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86">
            <a:extLst>
              <a:ext uri="{FF2B5EF4-FFF2-40B4-BE49-F238E27FC236}">
                <a16:creationId xmlns:a16="http://schemas.microsoft.com/office/drawing/2014/main" id="{9C81D37F-7D63-26FB-1D79-643796B1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9889">
            <a:off x="4658519" y="308769"/>
            <a:ext cx="5445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35">
            <a:extLst>
              <a:ext uri="{FF2B5EF4-FFF2-40B4-BE49-F238E27FC236}">
                <a16:creationId xmlns:a16="http://schemas.microsoft.com/office/drawing/2014/main" id="{F837D468-8317-0EC6-1673-07C10CE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14593">
            <a:off x="7597775" y="5684838"/>
            <a:ext cx="12811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2">
            <a:extLst>
              <a:ext uri="{FF2B5EF4-FFF2-40B4-BE49-F238E27FC236}">
                <a16:creationId xmlns:a16="http://schemas.microsoft.com/office/drawing/2014/main" id="{41D16710-84DB-4D18-603A-45115851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4272969">
            <a:off x="6488582" y="2024702"/>
            <a:ext cx="1236075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>
            <a:extLst>
              <a:ext uri="{FF2B5EF4-FFF2-40B4-BE49-F238E27FC236}">
                <a16:creationId xmlns:a16="http://schemas.microsoft.com/office/drawing/2014/main" id="{6D351B92-9EF5-CB9A-8AE0-09438061E9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/>
              <a:t>Back-In Perpendicular Parking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F89E9C4-21E5-D2AB-1499-2D24AEC23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413" y="973138"/>
            <a:ext cx="3365500" cy="811212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D49F071C-6FF7-C37E-F9F1-E3EE5E971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90513"/>
            <a:ext cx="5178425" cy="6491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27652" name="Group 15">
            <a:extLst>
              <a:ext uri="{FF2B5EF4-FFF2-40B4-BE49-F238E27FC236}">
                <a16:creationId xmlns:a16="http://schemas.microsoft.com/office/drawing/2014/main" id="{3F0853F1-0E8E-6BF7-EB02-8D679AEF4DF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244307" y="2729706"/>
            <a:ext cx="6013450" cy="1592263"/>
            <a:chOff x="1008" y="1440"/>
            <a:chExt cx="3696" cy="864"/>
          </a:xfrm>
        </p:grpSpPr>
        <p:sp>
          <p:nvSpPr>
            <p:cNvPr id="27672" name="Line 6">
              <a:extLst>
                <a:ext uri="{FF2B5EF4-FFF2-40B4-BE49-F238E27FC236}">
                  <a16:creationId xmlns:a16="http://schemas.microsoft.com/office/drawing/2014/main" id="{18431BD2-B6DB-2B07-BE6B-CAD67482A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36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7">
              <a:extLst>
                <a:ext uri="{FF2B5EF4-FFF2-40B4-BE49-F238E27FC236}">
                  <a16:creationId xmlns:a16="http://schemas.microsoft.com/office/drawing/2014/main" id="{CF812946-10CF-1F67-D33B-7D80CC986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8">
              <a:extLst>
                <a:ext uri="{FF2B5EF4-FFF2-40B4-BE49-F238E27FC236}">
                  <a16:creationId xmlns:a16="http://schemas.microsoft.com/office/drawing/2014/main" id="{4674A792-6F00-B2A2-B38C-483260D28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9">
              <a:extLst>
                <a:ext uri="{FF2B5EF4-FFF2-40B4-BE49-F238E27FC236}">
                  <a16:creationId xmlns:a16="http://schemas.microsoft.com/office/drawing/2014/main" id="{1D8897C6-F8C7-1FF1-5993-744C2FC62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10">
              <a:extLst>
                <a:ext uri="{FF2B5EF4-FFF2-40B4-BE49-F238E27FC236}">
                  <a16:creationId xmlns:a16="http://schemas.microsoft.com/office/drawing/2014/main" id="{1A0A157C-81B1-86D5-65B1-454D6BA94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11">
              <a:extLst>
                <a:ext uri="{FF2B5EF4-FFF2-40B4-BE49-F238E27FC236}">
                  <a16:creationId xmlns:a16="http://schemas.microsoft.com/office/drawing/2014/main" id="{504D7D06-4509-F3EB-9081-11565C76F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12">
              <a:extLst>
                <a:ext uri="{FF2B5EF4-FFF2-40B4-BE49-F238E27FC236}">
                  <a16:creationId xmlns:a16="http://schemas.microsoft.com/office/drawing/2014/main" id="{4EBD4D6C-EF9F-D2BA-DBFE-239D4B25E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13">
              <a:extLst>
                <a:ext uri="{FF2B5EF4-FFF2-40B4-BE49-F238E27FC236}">
                  <a16:creationId xmlns:a16="http://schemas.microsoft.com/office/drawing/2014/main" id="{4D9CB1D5-F8D9-78C4-E2CE-B1A1D8F58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14">
              <a:extLst>
                <a:ext uri="{FF2B5EF4-FFF2-40B4-BE49-F238E27FC236}">
                  <a16:creationId xmlns:a16="http://schemas.microsoft.com/office/drawing/2014/main" id="{B5FA53F3-9359-286B-371D-8EBF328DB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3" name="Group 16">
            <a:extLst>
              <a:ext uri="{FF2B5EF4-FFF2-40B4-BE49-F238E27FC236}">
                <a16:creationId xmlns:a16="http://schemas.microsoft.com/office/drawing/2014/main" id="{063D0AF1-DF8E-D78A-6C4D-1C5344C5EDAD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773238" y="2871788"/>
            <a:ext cx="6019800" cy="1371600"/>
            <a:chOff x="1008" y="1440"/>
            <a:chExt cx="3696" cy="864"/>
          </a:xfrm>
        </p:grpSpPr>
        <p:sp>
          <p:nvSpPr>
            <p:cNvPr id="27663" name="Line 17">
              <a:extLst>
                <a:ext uri="{FF2B5EF4-FFF2-40B4-BE49-F238E27FC236}">
                  <a16:creationId xmlns:a16="http://schemas.microsoft.com/office/drawing/2014/main" id="{59BE5302-CFD0-D450-1AD9-1AA1C2807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36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18">
              <a:extLst>
                <a:ext uri="{FF2B5EF4-FFF2-40B4-BE49-F238E27FC236}">
                  <a16:creationId xmlns:a16="http://schemas.microsoft.com/office/drawing/2014/main" id="{833F7A75-D7DD-EF19-F4B6-473B96569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9">
              <a:extLst>
                <a:ext uri="{FF2B5EF4-FFF2-40B4-BE49-F238E27FC236}">
                  <a16:creationId xmlns:a16="http://schemas.microsoft.com/office/drawing/2014/main" id="{0725D44D-C605-DD0B-1994-AB2E92070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20">
              <a:extLst>
                <a:ext uri="{FF2B5EF4-FFF2-40B4-BE49-F238E27FC236}">
                  <a16:creationId xmlns:a16="http://schemas.microsoft.com/office/drawing/2014/main" id="{E2D8FA8E-8159-E3CD-1FE8-9589584B7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21">
              <a:extLst>
                <a:ext uri="{FF2B5EF4-FFF2-40B4-BE49-F238E27FC236}">
                  <a16:creationId xmlns:a16="http://schemas.microsoft.com/office/drawing/2014/main" id="{70F03780-EDEE-205F-8D2B-BF4341C28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22">
              <a:extLst>
                <a:ext uri="{FF2B5EF4-FFF2-40B4-BE49-F238E27FC236}">
                  <a16:creationId xmlns:a16="http://schemas.microsoft.com/office/drawing/2014/main" id="{9F87C09E-6621-7A24-369F-1230957C0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23">
              <a:extLst>
                <a:ext uri="{FF2B5EF4-FFF2-40B4-BE49-F238E27FC236}">
                  <a16:creationId xmlns:a16="http://schemas.microsoft.com/office/drawing/2014/main" id="{D70E6E7F-1515-1C0C-6905-1C8040758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24">
              <a:extLst>
                <a:ext uri="{FF2B5EF4-FFF2-40B4-BE49-F238E27FC236}">
                  <a16:creationId xmlns:a16="http://schemas.microsoft.com/office/drawing/2014/main" id="{134300B5-25DB-0024-C6D4-4BFC467C6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5">
              <a:extLst>
                <a:ext uri="{FF2B5EF4-FFF2-40B4-BE49-F238E27FC236}">
                  <a16:creationId xmlns:a16="http://schemas.microsoft.com/office/drawing/2014/main" id="{D592DE17-9D1C-B28A-741C-5DCEF9FF5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4" name="Line 30">
            <a:extLst>
              <a:ext uri="{FF2B5EF4-FFF2-40B4-BE49-F238E27FC236}">
                <a16:creationId xmlns:a16="http://schemas.microsoft.com/office/drawing/2014/main" id="{CE6A702A-7296-CEA4-3949-74B26053E9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1625" y="4495800"/>
            <a:ext cx="1079500" cy="0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30">
            <a:extLst>
              <a:ext uri="{FF2B5EF4-FFF2-40B4-BE49-F238E27FC236}">
                <a16:creationId xmlns:a16="http://schemas.microsoft.com/office/drawing/2014/main" id="{B8A37A43-5EDF-85AE-DADF-C11BC3BA75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80125" y="519113"/>
            <a:ext cx="1120775" cy="0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32">
            <a:extLst>
              <a:ext uri="{FF2B5EF4-FFF2-40B4-BE49-F238E27FC236}">
                <a16:creationId xmlns:a16="http://schemas.microsoft.com/office/drawing/2014/main" id="{A9B0AF35-E3BE-906A-D15E-40934343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6119613" y="5688696"/>
            <a:ext cx="12360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7" name="Picture 35">
            <a:extLst>
              <a:ext uri="{FF2B5EF4-FFF2-40B4-BE49-F238E27FC236}">
                <a16:creationId xmlns:a16="http://schemas.microsoft.com/office/drawing/2014/main" id="{58A82BC0-74D3-A6AD-C7A6-AD2403217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217863"/>
            <a:ext cx="12811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3">
            <a:extLst>
              <a:ext uri="{FF2B5EF4-FFF2-40B4-BE49-F238E27FC236}">
                <a16:creationId xmlns:a16="http://schemas.microsoft.com/office/drawing/2014/main" id="{E66D9864-81DF-1CD4-E535-ABA170A9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3259138"/>
            <a:ext cx="1371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59">
            <a:extLst>
              <a:ext uri="{FF2B5EF4-FFF2-40B4-BE49-F238E27FC236}">
                <a16:creationId xmlns:a16="http://schemas.microsoft.com/office/drawing/2014/main" id="{7DB61449-47BA-25DB-A19A-8B2A6F8A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481138"/>
            <a:ext cx="1279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6880760-5B28-320E-1782-3D47E9E81D2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4E455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7635833" y="5789146"/>
            <a:ext cx="1280160" cy="627771"/>
          </a:xfrm>
          <a:prstGeom prst="rect">
            <a:avLst/>
          </a:prstGeom>
        </p:spPr>
      </p:pic>
      <p:sp>
        <p:nvSpPr>
          <p:cNvPr id="37" name="Line 34">
            <a:extLst>
              <a:ext uri="{FF2B5EF4-FFF2-40B4-BE49-F238E27FC236}">
                <a16:creationId xmlns:a16="http://schemas.microsoft.com/office/drawing/2014/main" id="{836E1F02-DC2F-D41A-D96B-27B4CB456F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7975" y="3127375"/>
            <a:ext cx="796925" cy="289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E413B2-8D6C-D3C9-0C6E-92E9508FA82B}"/>
              </a:ext>
            </a:extLst>
          </p:cNvPr>
          <p:cNvSpPr txBox="1"/>
          <p:nvPr/>
        </p:nvSpPr>
        <p:spPr>
          <a:xfrm>
            <a:off x="188913" y="2063750"/>
            <a:ext cx="3621087" cy="4414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Check front and rear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Signal right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Side Position 3 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(3 feet) from the 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parking space. </a:t>
            </a:r>
            <a:endParaRPr lang="en-US" alt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Reference Point- middle of the right half of the hood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959EBA5-E4BA-49B0-6473-BC9853314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775" y="838200"/>
            <a:ext cx="3365500" cy="81121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C3E3764E-8344-80C5-2BD5-4E739C7A8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90513"/>
            <a:ext cx="5178425" cy="6491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28676" name="Group 15">
            <a:extLst>
              <a:ext uri="{FF2B5EF4-FFF2-40B4-BE49-F238E27FC236}">
                <a16:creationId xmlns:a16="http://schemas.microsoft.com/office/drawing/2014/main" id="{8989F490-45B0-03EE-88D8-78E9E646A77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244307" y="2729706"/>
            <a:ext cx="6013450" cy="1592263"/>
            <a:chOff x="1008" y="1440"/>
            <a:chExt cx="3696" cy="864"/>
          </a:xfrm>
        </p:grpSpPr>
        <p:sp>
          <p:nvSpPr>
            <p:cNvPr id="28696" name="Line 6">
              <a:extLst>
                <a:ext uri="{FF2B5EF4-FFF2-40B4-BE49-F238E27FC236}">
                  <a16:creationId xmlns:a16="http://schemas.microsoft.com/office/drawing/2014/main" id="{9673A6D5-7830-D789-9ED0-31EC00475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36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7">
              <a:extLst>
                <a:ext uri="{FF2B5EF4-FFF2-40B4-BE49-F238E27FC236}">
                  <a16:creationId xmlns:a16="http://schemas.microsoft.com/office/drawing/2014/main" id="{9355E2FD-9CD0-F029-449F-8C0569A2E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8">
              <a:extLst>
                <a:ext uri="{FF2B5EF4-FFF2-40B4-BE49-F238E27FC236}">
                  <a16:creationId xmlns:a16="http://schemas.microsoft.com/office/drawing/2014/main" id="{1D617AF6-6B52-B4E3-4AE8-30335FC3F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9">
              <a:extLst>
                <a:ext uri="{FF2B5EF4-FFF2-40B4-BE49-F238E27FC236}">
                  <a16:creationId xmlns:a16="http://schemas.microsoft.com/office/drawing/2014/main" id="{EC916120-8D00-3E66-DCD0-E8E8F5A97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10">
              <a:extLst>
                <a:ext uri="{FF2B5EF4-FFF2-40B4-BE49-F238E27FC236}">
                  <a16:creationId xmlns:a16="http://schemas.microsoft.com/office/drawing/2014/main" id="{DDF0372D-211C-0765-AE73-E35929E485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11">
              <a:extLst>
                <a:ext uri="{FF2B5EF4-FFF2-40B4-BE49-F238E27FC236}">
                  <a16:creationId xmlns:a16="http://schemas.microsoft.com/office/drawing/2014/main" id="{0B9B6851-D0AE-98C7-895C-CF8A307AF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12">
              <a:extLst>
                <a:ext uri="{FF2B5EF4-FFF2-40B4-BE49-F238E27FC236}">
                  <a16:creationId xmlns:a16="http://schemas.microsoft.com/office/drawing/2014/main" id="{3BA11F93-D6C0-414A-7F01-04E9FBA57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13">
              <a:extLst>
                <a:ext uri="{FF2B5EF4-FFF2-40B4-BE49-F238E27FC236}">
                  <a16:creationId xmlns:a16="http://schemas.microsoft.com/office/drawing/2014/main" id="{BE0CBC4C-37AE-1F41-D6EC-D5FF63D8A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4">
              <a:extLst>
                <a:ext uri="{FF2B5EF4-FFF2-40B4-BE49-F238E27FC236}">
                  <a16:creationId xmlns:a16="http://schemas.microsoft.com/office/drawing/2014/main" id="{AC42983B-8965-5B5D-F16D-D0536DDA4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7" name="Group 16">
            <a:extLst>
              <a:ext uri="{FF2B5EF4-FFF2-40B4-BE49-F238E27FC236}">
                <a16:creationId xmlns:a16="http://schemas.microsoft.com/office/drawing/2014/main" id="{A28CB990-4086-ED15-D6BE-D828DFE33EE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773238" y="2871788"/>
            <a:ext cx="6019800" cy="1371600"/>
            <a:chOff x="1008" y="1440"/>
            <a:chExt cx="3696" cy="864"/>
          </a:xfrm>
        </p:grpSpPr>
        <p:sp>
          <p:nvSpPr>
            <p:cNvPr id="28687" name="Line 17">
              <a:extLst>
                <a:ext uri="{FF2B5EF4-FFF2-40B4-BE49-F238E27FC236}">
                  <a16:creationId xmlns:a16="http://schemas.microsoft.com/office/drawing/2014/main" id="{BD99F8BB-1B02-FBD5-6E51-54868D199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36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8">
              <a:extLst>
                <a:ext uri="{FF2B5EF4-FFF2-40B4-BE49-F238E27FC236}">
                  <a16:creationId xmlns:a16="http://schemas.microsoft.com/office/drawing/2014/main" id="{2DE67A62-D6A5-A66B-03BC-7B880C371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9">
              <a:extLst>
                <a:ext uri="{FF2B5EF4-FFF2-40B4-BE49-F238E27FC236}">
                  <a16:creationId xmlns:a16="http://schemas.microsoft.com/office/drawing/2014/main" id="{90F722B0-30D0-28AB-DF30-43F890F48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20">
              <a:extLst>
                <a:ext uri="{FF2B5EF4-FFF2-40B4-BE49-F238E27FC236}">
                  <a16:creationId xmlns:a16="http://schemas.microsoft.com/office/drawing/2014/main" id="{8CD17183-D6CA-CDE3-9834-DB4AE3CB1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21">
              <a:extLst>
                <a:ext uri="{FF2B5EF4-FFF2-40B4-BE49-F238E27FC236}">
                  <a16:creationId xmlns:a16="http://schemas.microsoft.com/office/drawing/2014/main" id="{A98AA74F-AF89-DC63-65BC-FB5607D346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22">
              <a:extLst>
                <a:ext uri="{FF2B5EF4-FFF2-40B4-BE49-F238E27FC236}">
                  <a16:creationId xmlns:a16="http://schemas.microsoft.com/office/drawing/2014/main" id="{4C7282A6-FDED-60FC-719A-DD1B96CC8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23">
              <a:extLst>
                <a:ext uri="{FF2B5EF4-FFF2-40B4-BE49-F238E27FC236}">
                  <a16:creationId xmlns:a16="http://schemas.microsoft.com/office/drawing/2014/main" id="{A165A1E4-CBED-D10D-B57C-7A911EFDC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4">
              <a:extLst>
                <a:ext uri="{FF2B5EF4-FFF2-40B4-BE49-F238E27FC236}">
                  <a16:creationId xmlns:a16="http://schemas.microsoft.com/office/drawing/2014/main" id="{847B3509-FC0C-0902-A905-E145DF146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5">
              <a:extLst>
                <a:ext uri="{FF2B5EF4-FFF2-40B4-BE49-F238E27FC236}">
                  <a16:creationId xmlns:a16="http://schemas.microsoft.com/office/drawing/2014/main" id="{6D6F9B1F-A707-E1FF-CE95-FBAAEF42E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8" name="Line 30">
            <a:extLst>
              <a:ext uri="{FF2B5EF4-FFF2-40B4-BE49-F238E27FC236}">
                <a16:creationId xmlns:a16="http://schemas.microsoft.com/office/drawing/2014/main" id="{8D580D42-C7BE-BF22-84AC-640CCE067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1625" y="4495800"/>
            <a:ext cx="1079500" cy="0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32">
            <a:extLst>
              <a:ext uri="{FF2B5EF4-FFF2-40B4-BE49-F238E27FC236}">
                <a16:creationId xmlns:a16="http://schemas.microsoft.com/office/drawing/2014/main" id="{6FB6D9F7-A3C4-A176-709F-7B8A6798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6119613" y="2369306"/>
            <a:ext cx="12360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0" name="Picture 35">
            <a:extLst>
              <a:ext uri="{FF2B5EF4-FFF2-40B4-BE49-F238E27FC236}">
                <a16:creationId xmlns:a16="http://schemas.microsoft.com/office/drawing/2014/main" id="{15F90216-7722-63AF-D032-AD155FD6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217863"/>
            <a:ext cx="12811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3">
            <a:extLst>
              <a:ext uri="{FF2B5EF4-FFF2-40B4-BE49-F238E27FC236}">
                <a16:creationId xmlns:a16="http://schemas.microsoft.com/office/drawing/2014/main" id="{3A3EAF7F-070A-906B-1730-DD31AF82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3259138"/>
            <a:ext cx="1371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59">
            <a:extLst>
              <a:ext uri="{FF2B5EF4-FFF2-40B4-BE49-F238E27FC236}">
                <a16:creationId xmlns:a16="http://schemas.microsoft.com/office/drawing/2014/main" id="{5838A04B-00AF-0CB1-293E-2CC298C1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481138"/>
            <a:ext cx="1279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1949B69-1C36-934F-1B62-4AACCF895E8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4E455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7635833" y="5789146"/>
            <a:ext cx="1280160" cy="627771"/>
          </a:xfrm>
          <a:prstGeom prst="rect">
            <a:avLst/>
          </a:prstGeom>
        </p:spPr>
      </p:pic>
      <p:sp>
        <p:nvSpPr>
          <p:cNvPr id="37" name="Line 34">
            <a:extLst>
              <a:ext uri="{FF2B5EF4-FFF2-40B4-BE49-F238E27FC236}">
                <a16:creationId xmlns:a16="http://schemas.microsoft.com/office/drawing/2014/main" id="{F8CA6A9B-0DB0-E2AD-FC8F-38AF95EF91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77025" y="2667000"/>
            <a:ext cx="2370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FAB8FE-ED2A-7A4B-6A19-5F7CC8E6AD79}"/>
              </a:ext>
            </a:extLst>
          </p:cNvPr>
          <p:cNvSpPr txBox="1"/>
          <p:nvPr/>
        </p:nvSpPr>
        <p:spPr>
          <a:xfrm>
            <a:off x="200025" y="1751013"/>
            <a:ext cx="3621088" cy="38902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 forward until your body is aligned in the center of the space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45° Target – over outside edge of the driver’s side mirror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716DCA65-3221-B8B8-7F73-EF48A61135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1638" y="1531938"/>
            <a:ext cx="1195387" cy="1135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8AE82A5-BD94-6309-B128-3BD2EABE2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57" y="844167"/>
            <a:ext cx="3365500" cy="8112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Start Park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A7E79285-D4D2-237B-CDE0-4BC5724AC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90513"/>
            <a:ext cx="5178425" cy="6491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29700" name="Group 15">
            <a:extLst>
              <a:ext uri="{FF2B5EF4-FFF2-40B4-BE49-F238E27FC236}">
                <a16:creationId xmlns:a16="http://schemas.microsoft.com/office/drawing/2014/main" id="{961CCAE3-06A2-B2BF-1C5C-E5746D48B37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244307" y="2729706"/>
            <a:ext cx="6013450" cy="1592263"/>
            <a:chOff x="1008" y="1440"/>
            <a:chExt cx="3696" cy="864"/>
          </a:xfrm>
        </p:grpSpPr>
        <p:sp>
          <p:nvSpPr>
            <p:cNvPr id="29720" name="Line 6">
              <a:extLst>
                <a:ext uri="{FF2B5EF4-FFF2-40B4-BE49-F238E27FC236}">
                  <a16:creationId xmlns:a16="http://schemas.microsoft.com/office/drawing/2014/main" id="{753C88A8-EC08-26FE-F71A-CF31D4539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36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7">
              <a:extLst>
                <a:ext uri="{FF2B5EF4-FFF2-40B4-BE49-F238E27FC236}">
                  <a16:creationId xmlns:a16="http://schemas.microsoft.com/office/drawing/2014/main" id="{579831C5-6BD6-756B-9FB2-002AAFB51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8">
              <a:extLst>
                <a:ext uri="{FF2B5EF4-FFF2-40B4-BE49-F238E27FC236}">
                  <a16:creationId xmlns:a16="http://schemas.microsoft.com/office/drawing/2014/main" id="{4F4FEEC5-DFBA-BA13-0D8C-D1B72AD8F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9">
              <a:extLst>
                <a:ext uri="{FF2B5EF4-FFF2-40B4-BE49-F238E27FC236}">
                  <a16:creationId xmlns:a16="http://schemas.microsoft.com/office/drawing/2014/main" id="{7BAB22D2-3DBF-EA5F-88FE-7D334A0EE1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10">
              <a:extLst>
                <a:ext uri="{FF2B5EF4-FFF2-40B4-BE49-F238E27FC236}">
                  <a16:creationId xmlns:a16="http://schemas.microsoft.com/office/drawing/2014/main" id="{AA99DE4F-1B23-8EE6-ADBC-6900B734F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11">
              <a:extLst>
                <a:ext uri="{FF2B5EF4-FFF2-40B4-BE49-F238E27FC236}">
                  <a16:creationId xmlns:a16="http://schemas.microsoft.com/office/drawing/2014/main" id="{FB4F765E-B2CB-6E87-E971-E6FFB3B93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12">
              <a:extLst>
                <a:ext uri="{FF2B5EF4-FFF2-40B4-BE49-F238E27FC236}">
                  <a16:creationId xmlns:a16="http://schemas.microsoft.com/office/drawing/2014/main" id="{3973ED8D-C877-24E7-9C4E-B32C59722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13">
              <a:extLst>
                <a:ext uri="{FF2B5EF4-FFF2-40B4-BE49-F238E27FC236}">
                  <a16:creationId xmlns:a16="http://schemas.microsoft.com/office/drawing/2014/main" id="{B7472689-C86C-1E46-3354-A436BC18A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14">
              <a:extLst>
                <a:ext uri="{FF2B5EF4-FFF2-40B4-BE49-F238E27FC236}">
                  <a16:creationId xmlns:a16="http://schemas.microsoft.com/office/drawing/2014/main" id="{3672ED13-459B-979C-9545-F62375505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1" name="Group 16">
            <a:extLst>
              <a:ext uri="{FF2B5EF4-FFF2-40B4-BE49-F238E27FC236}">
                <a16:creationId xmlns:a16="http://schemas.microsoft.com/office/drawing/2014/main" id="{9CA49718-C47B-6F28-08B3-871BB3D75B6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773238" y="2871788"/>
            <a:ext cx="6019800" cy="1371600"/>
            <a:chOff x="1008" y="1440"/>
            <a:chExt cx="3696" cy="864"/>
          </a:xfrm>
        </p:grpSpPr>
        <p:sp>
          <p:nvSpPr>
            <p:cNvPr id="29711" name="Line 17">
              <a:extLst>
                <a:ext uri="{FF2B5EF4-FFF2-40B4-BE49-F238E27FC236}">
                  <a16:creationId xmlns:a16="http://schemas.microsoft.com/office/drawing/2014/main" id="{A4AD8FE3-5D1E-E31E-C04B-2B83259DC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36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8">
              <a:extLst>
                <a:ext uri="{FF2B5EF4-FFF2-40B4-BE49-F238E27FC236}">
                  <a16:creationId xmlns:a16="http://schemas.microsoft.com/office/drawing/2014/main" id="{EFB86595-8B64-4B34-3F62-C262C5B83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9">
              <a:extLst>
                <a:ext uri="{FF2B5EF4-FFF2-40B4-BE49-F238E27FC236}">
                  <a16:creationId xmlns:a16="http://schemas.microsoft.com/office/drawing/2014/main" id="{1DA59D53-EA12-526A-89F7-B9FA31CB3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20">
              <a:extLst>
                <a:ext uri="{FF2B5EF4-FFF2-40B4-BE49-F238E27FC236}">
                  <a16:creationId xmlns:a16="http://schemas.microsoft.com/office/drawing/2014/main" id="{1A9F70F4-196D-0C2D-C7CB-B39774883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21">
              <a:extLst>
                <a:ext uri="{FF2B5EF4-FFF2-40B4-BE49-F238E27FC236}">
                  <a16:creationId xmlns:a16="http://schemas.microsoft.com/office/drawing/2014/main" id="{79CF8AEC-0026-C995-0F01-A01464A32D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22">
              <a:extLst>
                <a:ext uri="{FF2B5EF4-FFF2-40B4-BE49-F238E27FC236}">
                  <a16:creationId xmlns:a16="http://schemas.microsoft.com/office/drawing/2014/main" id="{77F8C2F4-A929-79E7-C4F4-C59798DB2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23">
              <a:extLst>
                <a:ext uri="{FF2B5EF4-FFF2-40B4-BE49-F238E27FC236}">
                  <a16:creationId xmlns:a16="http://schemas.microsoft.com/office/drawing/2014/main" id="{9EBE73FD-A1CC-51E0-EB60-662D854915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24">
              <a:extLst>
                <a:ext uri="{FF2B5EF4-FFF2-40B4-BE49-F238E27FC236}">
                  <a16:creationId xmlns:a16="http://schemas.microsoft.com/office/drawing/2014/main" id="{C40D2CF1-309D-8F50-5FFA-16F57E206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25">
              <a:extLst>
                <a:ext uri="{FF2B5EF4-FFF2-40B4-BE49-F238E27FC236}">
                  <a16:creationId xmlns:a16="http://schemas.microsoft.com/office/drawing/2014/main" id="{FD2E789F-EF08-E0CC-72B7-87E6AF510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2" name="Line 30">
            <a:extLst>
              <a:ext uri="{FF2B5EF4-FFF2-40B4-BE49-F238E27FC236}">
                <a16:creationId xmlns:a16="http://schemas.microsoft.com/office/drawing/2014/main" id="{26084582-01C3-4FD8-1D0F-5DC3C49922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1625" y="4495800"/>
            <a:ext cx="1079500" cy="0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32">
            <a:extLst>
              <a:ext uri="{FF2B5EF4-FFF2-40B4-BE49-F238E27FC236}">
                <a16:creationId xmlns:a16="http://schemas.microsoft.com/office/drawing/2014/main" id="{6F4BA6CA-7E8D-A8DF-2A8A-7A4AC5A6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728748">
            <a:off x="5923285" y="1801393"/>
            <a:ext cx="12360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04" name="Picture 35">
            <a:extLst>
              <a:ext uri="{FF2B5EF4-FFF2-40B4-BE49-F238E27FC236}">
                <a16:creationId xmlns:a16="http://schemas.microsoft.com/office/drawing/2014/main" id="{CF6F7C76-A509-45E5-FA95-4EBE50090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217863"/>
            <a:ext cx="12811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33">
            <a:extLst>
              <a:ext uri="{FF2B5EF4-FFF2-40B4-BE49-F238E27FC236}">
                <a16:creationId xmlns:a16="http://schemas.microsoft.com/office/drawing/2014/main" id="{4E1D4669-6A9D-4118-4311-1C235AA68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3259138"/>
            <a:ext cx="1371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59">
            <a:extLst>
              <a:ext uri="{FF2B5EF4-FFF2-40B4-BE49-F238E27FC236}">
                <a16:creationId xmlns:a16="http://schemas.microsoft.com/office/drawing/2014/main" id="{10676DDB-1465-9189-437F-BC119D87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481138"/>
            <a:ext cx="1279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6D62082-DD86-E4D2-23F0-C0076E4A9A3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4E455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7635833" y="5789146"/>
            <a:ext cx="1280160" cy="627771"/>
          </a:xfrm>
          <a:prstGeom prst="rect">
            <a:avLst/>
          </a:prstGeom>
        </p:spPr>
      </p:pic>
      <p:sp>
        <p:nvSpPr>
          <p:cNvPr id="37" name="Line 34">
            <a:extLst>
              <a:ext uri="{FF2B5EF4-FFF2-40B4-BE49-F238E27FC236}">
                <a16:creationId xmlns:a16="http://schemas.microsoft.com/office/drawing/2014/main" id="{F7A18B39-3D76-BD4F-463D-7728BEEB0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9700" y="2143125"/>
            <a:ext cx="976313" cy="9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TextBox 40">
            <a:extLst>
              <a:ext uri="{FF2B5EF4-FFF2-40B4-BE49-F238E27FC236}">
                <a16:creationId xmlns:a16="http://schemas.microsoft.com/office/drawing/2014/main" id="{48D8C2FF-4244-0482-D8EE-EAEB91F5D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20" y="1676400"/>
            <a:ext cx="3621087" cy="508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Turn wheel fully left, creep forward until on target </a:t>
            </a:r>
          </a:p>
          <a:p>
            <a:pPr eaLnBrk="1" hangingPunct="1"/>
            <a:endParaRPr lang="en-US" alt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Turn the wheel fully to the right</a:t>
            </a:r>
          </a:p>
          <a:p>
            <a:pPr marL="0" indent="0" eaLnBrk="1" hangingPunct="1">
              <a:buNone/>
            </a:pPr>
            <a:endParaRPr lang="en-US" alt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360° search</a:t>
            </a:r>
          </a:p>
          <a:p>
            <a:pPr marL="0" indent="0" eaLnBrk="1" hangingPunct="1">
              <a:buNone/>
            </a:pP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 and back slowly until vehicle is perpendicular with the space</a:t>
            </a:r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770CD776-B018-30AA-C72A-BE733D4DF7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13388" y="1443038"/>
            <a:ext cx="976312" cy="700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AD2A387-A5C0-B395-D731-8D568B0CD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1850"/>
            <a:ext cx="3365500" cy="81121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Backing In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87CF9AA8-E81E-A5CD-BD56-4369CF656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90513"/>
            <a:ext cx="5178425" cy="6491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30724" name="Group 15">
            <a:extLst>
              <a:ext uri="{FF2B5EF4-FFF2-40B4-BE49-F238E27FC236}">
                <a16:creationId xmlns:a16="http://schemas.microsoft.com/office/drawing/2014/main" id="{9BAF6242-FA4E-A24F-2544-2EAA5B61AF6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244307" y="2729706"/>
            <a:ext cx="6013450" cy="1592263"/>
            <a:chOff x="1008" y="1440"/>
            <a:chExt cx="3696" cy="864"/>
          </a:xfrm>
        </p:grpSpPr>
        <p:sp>
          <p:nvSpPr>
            <p:cNvPr id="30743" name="Line 6">
              <a:extLst>
                <a:ext uri="{FF2B5EF4-FFF2-40B4-BE49-F238E27FC236}">
                  <a16:creationId xmlns:a16="http://schemas.microsoft.com/office/drawing/2014/main" id="{CE51ADBD-6461-C43E-A0F5-EA940C11A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36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7">
              <a:extLst>
                <a:ext uri="{FF2B5EF4-FFF2-40B4-BE49-F238E27FC236}">
                  <a16:creationId xmlns:a16="http://schemas.microsoft.com/office/drawing/2014/main" id="{CA2293C4-855F-8042-F5B0-5AD3CD76E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8">
              <a:extLst>
                <a:ext uri="{FF2B5EF4-FFF2-40B4-BE49-F238E27FC236}">
                  <a16:creationId xmlns:a16="http://schemas.microsoft.com/office/drawing/2014/main" id="{EA01EB60-220E-A2F7-92B2-C949C9A2C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9">
              <a:extLst>
                <a:ext uri="{FF2B5EF4-FFF2-40B4-BE49-F238E27FC236}">
                  <a16:creationId xmlns:a16="http://schemas.microsoft.com/office/drawing/2014/main" id="{6B61218E-6F53-B7E2-CC77-0A7941BD5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10">
              <a:extLst>
                <a:ext uri="{FF2B5EF4-FFF2-40B4-BE49-F238E27FC236}">
                  <a16:creationId xmlns:a16="http://schemas.microsoft.com/office/drawing/2014/main" id="{58753F24-6009-6178-30C1-D7DCD3BCE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11">
              <a:extLst>
                <a:ext uri="{FF2B5EF4-FFF2-40B4-BE49-F238E27FC236}">
                  <a16:creationId xmlns:a16="http://schemas.microsoft.com/office/drawing/2014/main" id="{DCB16648-7740-C39D-DF14-1359CCFAF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12">
              <a:extLst>
                <a:ext uri="{FF2B5EF4-FFF2-40B4-BE49-F238E27FC236}">
                  <a16:creationId xmlns:a16="http://schemas.microsoft.com/office/drawing/2014/main" id="{FB9E13B6-F2D9-88BB-348B-189D2ECE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13">
              <a:extLst>
                <a:ext uri="{FF2B5EF4-FFF2-40B4-BE49-F238E27FC236}">
                  <a16:creationId xmlns:a16="http://schemas.microsoft.com/office/drawing/2014/main" id="{FCC05CF4-35AD-9FC1-377D-0B7FE2944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Line 14">
              <a:extLst>
                <a:ext uri="{FF2B5EF4-FFF2-40B4-BE49-F238E27FC236}">
                  <a16:creationId xmlns:a16="http://schemas.microsoft.com/office/drawing/2014/main" id="{E5737178-67E1-5E11-3EF6-7EA8CE246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5" name="Group 16">
            <a:extLst>
              <a:ext uri="{FF2B5EF4-FFF2-40B4-BE49-F238E27FC236}">
                <a16:creationId xmlns:a16="http://schemas.microsoft.com/office/drawing/2014/main" id="{B851D769-D7ED-7EEC-4E2B-313E0559432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773238" y="2871788"/>
            <a:ext cx="6019800" cy="1371600"/>
            <a:chOff x="1008" y="1440"/>
            <a:chExt cx="3696" cy="864"/>
          </a:xfrm>
        </p:grpSpPr>
        <p:sp>
          <p:nvSpPr>
            <p:cNvPr id="30734" name="Line 17">
              <a:extLst>
                <a:ext uri="{FF2B5EF4-FFF2-40B4-BE49-F238E27FC236}">
                  <a16:creationId xmlns:a16="http://schemas.microsoft.com/office/drawing/2014/main" id="{EF005152-C605-18F7-F39A-254032DE3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36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8">
              <a:extLst>
                <a:ext uri="{FF2B5EF4-FFF2-40B4-BE49-F238E27FC236}">
                  <a16:creationId xmlns:a16="http://schemas.microsoft.com/office/drawing/2014/main" id="{AE3C050E-CEBE-AD6C-744B-B6AB7E22C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9">
              <a:extLst>
                <a:ext uri="{FF2B5EF4-FFF2-40B4-BE49-F238E27FC236}">
                  <a16:creationId xmlns:a16="http://schemas.microsoft.com/office/drawing/2014/main" id="{B43360D0-8FCA-B40C-9245-A00DFB6E5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20">
              <a:extLst>
                <a:ext uri="{FF2B5EF4-FFF2-40B4-BE49-F238E27FC236}">
                  <a16:creationId xmlns:a16="http://schemas.microsoft.com/office/drawing/2014/main" id="{DD961352-131F-6359-EEA9-0CA453471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21">
              <a:extLst>
                <a:ext uri="{FF2B5EF4-FFF2-40B4-BE49-F238E27FC236}">
                  <a16:creationId xmlns:a16="http://schemas.microsoft.com/office/drawing/2014/main" id="{CD3622BA-DD1B-38DD-279E-69AF708E8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22">
              <a:extLst>
                <a:ext uri="{FF2B5EF4-FFF2-40B4-BE49-F238E27FC236}">
                  <a16:creationId xmlns:a16="http://schemas.microsoft.com/office/drawing/2014/main" id="{98510CD0-BF62-6A61-D082-C3F022911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23">
              <a:extLst>
                <a:ext uri="{FF2B5EF4-FFF2-40B4-BE49-F238E27FC236}">
                  <a16:creationId xmlns:a16="http://schemas.microsoft.com/office/drawing/2014/main" id="{04A99FAE-74FB-173E-0747-EED11B40D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24">
              <a:extLst>
                <a:ext uri="{FF2B5EF4-FFF2-40B4-BE49-F238E27FC236}">
                  <a16:creationId xmlns:a16="http://schemas.microsoft.com/office/drawing/2014/main" id="{0760E9E4-6ED6-0394-1C58-87135FAF4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25">
              <a:extLst>
                <a:ext uri="{FF2B5EF4-FFF2-40B4-BE49-F238E27FC236}">
                  <a16:creationId xmlns:a16="http://schemas.microsoft.com/office/drawing/2014/main" id="{A9463321-71F5-B393-8174-052AD88FE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6" name="Line 30">
            <a:extLst>
              <a:ext uri="{FF2B5EF4-FFF2-40B4-BE49-F238E27FC236}">
                <a16:creationId xmlns:a16="http://schemas.microsoft.com/office/drawing/2014/main" id="{21CBB1FB-8327-CD22-6CE3-F59232D9BE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1625" y="4495800"/>
            <a:ext cx="1079500" cy="0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32">
            <a:extLst>
              <a:ext uri="{FF2B5EF4-FFF2-40B4-BE49-F238E27FC236}">
                <a16:creationId xmlns:a16="http://schemas.microsoft.com/office/drawing/2014/main" id="{D4162F2F-1AB3-4939-DB59-7A2A7E4E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579978">
            <a:off x="6001454" y="1993021"/>
            <a:ext cx="12360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8" name="Picture 35">
            <a:extLst>
              <a:ext uri="{FF2B5EF4-FFF2-40B4-BE49-F238E27FC236}">
                <a16:creationId xmlns:a16="http://schemas.microsoft.com/office/drawing/2014/main" id="{97B2FE47-ABD4-986A-E142-1F041D1DD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217863"/>
            <a:ext cx="12811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33">
            <a:extLst>
              <a:ext uri="{FF2B5EF4-FFF2-40B4-BE49-F238E27FC236}">
                <a16:creationId xmlns:a16="http://schemas.microsoft.com/office/drawing/2014/main" id="{86647C3F-18D6-806C-A3CB-01253286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3259138"/>
            <a:ext cx="1371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59">
            <a:extLst>
              <a:ext uri="{FF2B5EF4-FFF2-40B4-BE49-F238E27FC236}">
                <a16:creationId xmlns:a16="http://schemas.microsoft.com/office/drawing/2014/main" id="{8A8BD9E8-9966-9DEF-A82D-D954E6849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481138"/>
            <a:ext cx="1279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0529174-0C4F-7053-F514-ABBA9B78097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4E455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7635833" y="5789146"/>
            <a:ext cx="1280160" cy="627771"/>
          </a:xfrm>
          <a:prstGeom prst="rect">
            <a:avLst/>
          </a:prstGeom>
        </p:spPr>
      </p:pic>
      <p:sp>
        <p:nvSpPr>
          <p:cNvPr id="37" name="Line 34">
            <a:extLst>
              <a:ext uri="{FF2B5EF4-FFF2-40B4-BE49-F238E27FC236}">
                <a16:creationId xmlns:a16="http://schemas.microsoft.com/office/drawing/2014/main" id="{4C7D88F1-0722-613F-8319-BD872EB5E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3525" y="2339975"/>
            <a:ext cx="2343150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TextBox 40">
            <a:extLst>
              <a:ext uri="{FF2B5EF4-FFF2-40B4-BE49-F238E27FC236}">
                <a16:creationId xmlns:a16="http://schemas.microsoft.com/office/drawing/2014/main" id="{196BB271-F0E0-54FF-F60A-F5B80D4BE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062163"/>
            <a:ext cx="3621088" cy="37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the wheel fully to the right</a:t>
            </a:r>
          </a:p>
          <a:p>
            <a:pPr marL="0" indent="0" eaLnBrk="1" hangingPunct="1">
              <a:buNone/>
            </a:pPr>
            <a:endParaRPr lang="en-US" alt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360° search</a:t>
            </a:r>
          </a:p>
          <a:p>
            <a:pPr marL="0" indent="0" eaLnBrk="1" hangingPunct="1">
              <a:buNone/>
            </a:pP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 and back slowly until vehicle is perpendicular with the space</a:t>
            </a:r>
          </a:p>
          <a:p>
            <a:pPr eaLnBrk="1" hangingPunct="1">
              <a:lnSpc>
                <a:spcPct val="80000"/>
              </a:lnSpc>
            </a:pPr>
            <a:endParaRPr lang="en-US" alt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74F498D-5A8F-B8EF-2F32-591F81344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0" y="885825"/>
            <a:ext cx="3365500" cy="81121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Backing In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9D87D31A-C079-A897-EF59-D68A4DB92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90513"/>
            <a:ext cx="5178425" cy="6491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31748" name="Group 15">
            <a:extLst>
              <a:ext uri="{FF2B5EF4-FFF2-40B4-BE49-F238E27FC236}">
                <a16:creationId xmlns:a16="http://schemas.microsoft.com/office/drawing/2014/main" id="{B535CDB5-DFB4-03A4-F414-1245EF1EDE3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244307" y="2729706"/>
            <a:ext cx="6013450" cy="1592263"/>
            <a:chOff x="1008" y="1440"/>
            <a:chExt cx="3696" cy="864"/>
          </a:xfrm>
        </p:grpSpPr>
        <p:sp>
          <p:nvSpPr>
            <p:cNvPr id="31767" name="Line 6">
              <a:extLst>
                <a:ext uri="{FF2B5EF4-FFF2-40B4-BE49-F238E27FC236}">
                  <a16:creationId xmlns:a16="http://schemas.microsoft.com/office/drawing/2014/main" id="{F9773FC8-29D6-709D-BE4A-1E2F01E7A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36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7">
              <a:extLst>
                <a:ext uri="{FF2B5EF4-FFF2-40B4-BE49-F238E27FC236}">
                  <a16:creationId xmlns:a16="http://schemas.microsoft.com/office/drawing/2014/main" id="{94554B16-0E46-CE85-1801-207B3B73F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Line 8">
              <a:extLst>
                <a:ext uri="{FF2B5EF4-FFF2-40B4-BE49-F238E27FC236}">
                  <a16:creationId xmlns:a16="http://schemas.microsoft.com/office/drawing/2014/main" id="{57781C00-7F8D-74A7-09B5-6D8872D89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Line 9">
              <a:extLst>
                <a:ext uri="{FF2B5EF4-FFF2-40B4-BE49-F238E27FC236}">
                  <a16:creationId xmlns:a16="http://schemas.microsoft.com/office/drawing/2014/main" id="{5ED8F0D3-5AE2-E0F0-516B-FEDBCB360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Line 10">
              <a:extLst>
                <a:ext uri="{FF2B5EF4-FFF2-40B4-BE49-F238E27FC236}">
                  <a16:creationId xmlns:a16="http://schemas.microsoft.com/office/drawing/2014/main" id="{15E9D7E7-A016-A51A-520F-6C7D52B38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11">
              <a:extLst>
                <a:ext uri="{FF2B5EF4-FFF2-40B4-BE49-F238E27FC236}">
                  <a16:creationId xmlns:a16="http://schemas.microsoft.com/office/drawing/2014/main" id="{B565C2D1-3732-6624-AF16-60153A81F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12">
              <a:extLst>
                <a:ext uri="{FF2B5EF4-FFF2-40B4-BE49-F238E27FC236}">
                  <a16:creationId xmlns:a16="http://schemas.microsoft.com/office/drawing/2014/main" id="{DE96004A-8223-8EB7-932A-B246EEB4C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13">
              <a:extLst>
                <a:ext uri="{FF2B5EF4-FFF2-40B4-BE49-F238E27FC236}">
                  <a16:creationId xmlns:a16="http://schemas.microsoft.com/office/drawing/2014/main" id="{9E41F06C-1BC2-4D53-763C-4855B5ADA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14">
              <a:extLst>
                <a:ext uri="{FF2B5EF4-FFF2-40B4-BE49-F238E27FC236}">
                  <a16:creationId xmlns:a16="http://schemas.microsoft.com/office/drawing/2014/main" id="{1750465F-EDB6-AF1C-A1A4-B8E5A79F9A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9" name="Group 16">
            <a:extLst>
              <a:ext uri="{FF2B5EF4-FFF2-40B4-BE49-F238E27FC236}">
                <a16:creationId xmlns:a16="http://schemas.microsoft.com/office/drawing/2014/main" id="{C1F8E30F-DD62-88CC-6349-DFAF1B2A9AE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773238" y="2871788"/>
            <a:ext cx="6019800" cy="1371600"/>
            <a:chOff x="1008" y="1440"/>
            <a:chExt cx="3696" cy="864"/>
          </a:xfrm>
        </p:grpSpPr>
        <p:sp>
          <p:nvSpPr>
            <p:cNvPr id="31758" name="Line 17">
              <a:extLst>
                <a:ext uri="{FF2B5EF4-FFF2-40B4-BE49-F238E27FC236}">
                  <a16:creationId xmlns:a16="http://schemas.microsoft.com/office/drawing/2014/main" id="{4305C795-8F4B-B963-7DBD-631D6B184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36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18">
              <a:extLst>
                <a:ext uri="{FF2B5EF4-FFF2-40B4-BE49-F238E27FC236}">
                  <a16:creationId xmlns:a16="http://schemas.microsoft.com/office/drawing/2014/main" id="{0A857543-22BC-A5CE-3DAD-DFDEADF7C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19">
              <a:extLst>
                <a:ext uri="{FF2B5EF4-FFF2-40B4-BE49-F238E27FC236}">
                  <a16:creationId xmlns:a16="http://schemas.microsoft.com/office/drawing/2014/main" id="{B1599AF7-08BD-3E39-C5E9-DB671AEA8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Line 20">
              <a:extLst>
                <a:ext uri="{FF2B5EF4-FFF2-40B4-BE49-F238E27FC236}">
                  <a16:creationId xmlns:a16="http://schemas.microsoft.com/office/drawing/2014/main" id="{E95B63A5-852C-A675-898D-825724AA9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21">
              <a:extLst>
                <a:ext uri="{FF2B5EF4-FFF2-40B4-BE49-F238E27FC236}">
                  <a16:creationId xmlns:a16="http://schemas.microsoft.com/office/drawing/2014/main" id="{143E44DF-26B6-84A8-FC67-2275CD2B98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Line 22">
              <a:extLst>
                <a:ext uri="{FF2B5EF4-FFF2-40B4-BE49-F238E27FC236}">
                  <a16:creationId xmlns:a16="http://schemas.microsoft.com/office/drawing/2014/main" id="{EF3F4696-D2A7-5622-A9E6-C000C7FBE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Line 23">
              <a:extLst>
                <a:ext uri="{FF2B5EF4-FFF2-40B4-BE49-F238E27FC236}">
                  <a16:creationId xmlns:a16="http://schemas.microsoft.com/office/drawing/2014/main" id="{ACA1C5FD-75D9-8DFD-AA4B-1652E4D90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24">
              <a:extLst>
                <a:ext uri="{FF2B5EF4-FFF2-40B4-BE49-F238E27FC236}">
                  <a16:creationId xmlns:a16="http://schemas.microsoft.com/office/drawing/2014/main" id="{07F74B6E-A93A-A3E7-C86B-FC3FB540F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25">
              <a:extLst>
                <a:ext uri="{FF2B5EF4-FFF2-40B4-BE49-F238E27FC236}">
                  <a16:creationId xmlns:a16="http://schemas.microsoft.com/office/drawing/2014/main" id="{EA025F5D-24F2-B8C9-A19F-63269355D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0" name="Line 30">
            <a:extLst>
              <a:ext uri="{FF2B5EF4-FFF2-40B4-BE49-F238E27FC236}">
                <a16:creationId xmlns:a16="http://schemas.microsoft.com/office/drawing/2014/main" id="{BC83A05E-99EB-D396-96E5-740A280869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1625" y="4495800"/>
            <a:ext cx="1079500" cy="0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32">
            <a:extLst>
              <a:ext uri="{FF2B5EF4-FFF2-40B4-BE49-F238E27FC236}">
                <a16:creationId xmlns:a16="http://schemas.microsoft.com/office/drawing/2014/main" id="{F35F4874-B1FF-C797-5CDA-AF986655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94999" y="2397926"/>
            <a:ext cx="12360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52" name="Picture 35">
            <a:extLst>
              <a:ext uri="{FF2B5EF4-FFF2-40B4-BE49-F238E27FC236}">
                <a16:creationId xmlns:a16="http://schemas.microsoft.com/office/drawing/2014/main" id="{D1FC54B0-F5A2-BC73-F715-EC5D358F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217863"/>
            <a:ext cx="12811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33">
            <a:extLst>
              <a:ext uri="{FF2B5EF4-FFF2-40B4-BE49-F238E27FC236}">
                <a16:creationId xmlns:a16="http://schemas.microsoft.com/office/drawing/2014/main" id="{93519387-959A-D72A-0452-F515A618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3259138"/>
            <a:ext cx="1371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9">
            <a:extLst>
              <a:ext uri="{FF2B5EF4-FFF2-40B4-BE49-F238E27FC236}">
                <a16:creationId xmlns:a16="http://schemas.microsoft.com/office/drawing/2014/main" id="{0C69EDD1-4681-01A5-7C0C-CDA4A8D4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481138"/>
            <a:ext cx="1279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F7849F7-54B1-A215-7D65-92D197ABA19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4E455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7635833" y="5789146"/>
            <a:ext cx="1280160" cy="627771"/>
          </a:xfrm>
          <a:prstGeom prst="rect">
            <a:avLst/>
          </a:prstGeom>
        </p:spPr>
      </p:pic>
      <p:sp>
        <p:nvSpPr>
          <p:cNvPr id="37" name="Line 34">
            <a:extLst>
              <a:ext uri="{FF2B5EF4-FFF2-40B4-BE49-F238E27FC236}">
                <a16:creationId xmlns:a16="http://schemas.microsoft.com/office/drawing/2014/main" id="{4DD6EA27-6035-00FD-E106-FE79722A63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1588" y="2698750"/>
            <a:ext cx="1363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TextBox 40">
            <a:extLst>
              <a:ext uri="{FF2B5EF4-FFF2-40B4-BE49-F238E27FC236}">
                <a16:creationId xmlns:a16="http://schemas.microsoft.com/office/drawing/2014/main" id="{9DF08E09-07FA-9E50-DE33-C511E4A0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1889125"/>
            <a:ext cx="362108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Continue backing until your car is on target</a:t>
            </a:r>
          </a:p>
          <a:p>
            <a:pPr eaLnBrk="1" hangingPunct="1">
              <a:lnSpc>
                <a:spcPct val="80000"/>
              </a:lnSpc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Stop and straighten the wheel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4C7B653-A97C-8D34-FB0F-3370CB36B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975" y="979486"/>
            <a:ext cx="3365500" cy="8112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Backing In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0BE11AAB-F100-3EE1-1BD3-E06CC55C1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90513"/>
            <a:ext cx="5178425" cy="6491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32772" name="Group 15">
            <a:extLst>
              <a:ext uri="{FF2B5EF4-FFF2-40B4-BE49-F238E27FC236}">
                <a16:creationId xmlns:a16="http://schemas.microsoft.com/office/drawing/2014/main" id="{3CFE6CD5-3216-E30C-3096-3A73EF4E197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244307" y="2729706"/>
            <a:ext cx="6013450" cy="1592263"/>
            <a:chOff x="1008" y="1440"/>
            <a:chExt cx="3696" cy="864"/>
          </a:xfrm>
        </p:grpSpPr>
        <p:sp>
          <p:nvSpPr>
            <p:cNvPr id="32792" name="Line 6">
              <a:extLst>
                <a:ext uri="{FF2B5EF4-FFF2-40B4-BE49-F238E27FC236}">
                  <a16:creationId xmlns:a16="http://schemas.microsoft.com/office/drawing/2014/main" id="{C8BF7004-1D5E-FC12-9A0B-FDCF1A536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36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Line 7">
              <a:extLst>
                <a:ext uri="{FF2B5EF4-FFF2-40B4-BE49-F238E27FC236}">
                  <a16:creationId xmlns:a16="http://schemas.microsoft.com/office/drawing/2014/main" id="{2AA97114-8236-56D9-C887-BBD3D427D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Line 8">
              <a:extLst>
                <a:ext uri="{FF2B5EF4-FFF2-40B4-BE49-F238E27FC236}">
                  <a16:creationId xmlns:a16="http://schemas.microsoft.com/office/drawing/2014/main" id="{024FEACC-1D33-357E-D742-C6300A4F5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Line 9">
              <a:extLst>
                <a:ext uri="{FF2B5EF4-FFF2-40B4-BE49-F238E27FC236}">
                  <a16:creationId xmlns:a16="http://schemas.microsoft.com/office/drawing/2014/main" id="{5E0CA11C-0C68-96A2-EBCE-8712DD9C5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10">
              <a:extLst>
                <a:ext uri="{FF2B5EF4-FFF2-40B4-BE49-F238E27FC236}">
                  <a16:creationId xmlns:a16="http://schemas.microsoft.com/office/drawing/2014/main" id="{3D6D5088-8328-A07E-9C5B-BDA295A18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11">
              <a:extLst>
                <a:ext uri="{FF2B5EF4-FFF2-40B4-BE49-F238E27FC236}">
                  <a16:creationId xmlns:a16="http://schemas.microsoft.com/office/drawing/2014/main" id="{7F776699-28E9-4D74-FD49-158274EEE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12">
              <a:extLst>
                <a:ext uri="{FF2B5EF4-FFF2-40B4-BE49-F238E27FC236}">
                  <a16:creationId xmlns:a16="http://schemas.microsoft.com/office/drawing/2014/main" id="{0D4AC2D1-8F60-7AB1-9A04-4D2B27F0E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13">
              <a:extLst>
                <a:ext uri="{FF2B5EF4-FFF2-40B4-BE49-F238E27FC236}">
                  <a16:creationId xmlns:a16="http://schemas.microsoft.com/office/drawing/2014/main" id="{4B9DCE91-074D-A46E-6666-EB14355C6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14">
              <a:extLst>
                <a:ext uri="{FF2B5EF4-FFF2-40B4-BE49-F238E27FC236}">
                  <a16:creationId xmlns:a16="http://schemas.microsoft.com/office/drawing/2014/main" id="{2DC86186-59A8-30DC-5BFE-5DF37F4C6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3" name="Group 16">
            <a:extLst>
              <a:ext uri="{FF2B5EF4-FFF2-40B4-BE49-F238E27FC236}">
                <a16:creationId xmlns:a16="http://schemas.microsoft.com/office/drawing/2014/main" id="{C9C8FBFA-3F29-4FE4-1871-506188B902B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773238" y="2871788"/>
            <a:ext cx="6019800" cy="1371600"/>
            <a:chOff x="1008" y="1440"/>
            <a:chExt cx="3696" cy="864"/>
          </a:xfrm>
        </p:grpSpPr>
        <p:sp>
          <p:nvSpPr>
            <p:cNvPr id="32783" name="Line 17">
              <a:extLst>
                <a:ext uri="{FF2B5EF4-FFF2-40B4-BE49-F238E27FC236}">
                  <a16:creationId xmlns:a16="http://schemas.microsoft.com/office/drawing/2014/main" id="{36C5959E-702F-E1E9-1C02-3F16CCC5C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36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18">
              <a:extLst>
                <a:ext uri="{FF2B5EF4-FFF2-40B4-BE49-F238E27FC236}">
                  <a16:creationId xmlns:a16="http://schemas.microsoft.com/office/drawing/2014/main" id="{FFC67B0B-F06B-DF32-6A70-F65AFF760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19">
              <a:extLst>
                <a:ext uri="{FF2B5EF4-FFF2-40B4-BE49-F238E27FC236}">
                  <a16:creationId xmlns:a16="http://schemas.microsoft.com/office/drawing/2014/main" id="{BB988F34-0AE6-F01D-B0A3-621967948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20">
              <a:extLst>
                <a:ext uri="{FF2B5EF4-FFF2-40B4-BE49-F238E27FC236}">
                  <a16:creationId xmlns:a16="http://schemas.microsoft.com/office/drawing/2014/main" id="{32C5A062-BF97-D873-7192-CF7417AD8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21">
              <a:extLst>
                <a:ext uri="{FF2B5EF4-FFF2-40B4-BE49-F238E27FC236}">
                  <a16:creationId xmlns:a16="http://schemas.microsoft.com/office/drawing/2014/main" id="{E04E06B0-CA03-1D88-BFA3-B914E6621D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22">
              <a:extLst>
                <a:ext uri="{FF2B5EF4-FFF2-40B4-BE49-F238E27FC236}">
                  <a16:creationId xmlns:a16="http://schemas.microsoft.com/office/drawing/2014/main" id="{DF492460-6D9B-373D-C98D-4C4BF8C82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23">
              <a:extLst>
                <a:ext uri="{FF2B5EF4-FFF2-40B4-BE49-F238E27FC236}">
                  <a16:creationId xmlns:a16="http://schemas.microsoft.com/office/drawing/2014/main" id="{01954841-85D0-EF17-F6E6-CBEFA933D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Line 24">
              <a:extLst>
                <a:ext uri="{FF2B5EF4-FFF2-40B4-BE49-F238E27FC236}">
                  <a16:creationId xmlns:a16="http://schemas.microsoft.com/office/drawing/2014/main" id="{BE89C24B-53E7-5D38-CC41-6D758B30D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Line 25">
              <a:extLst>
                <a:ext uri="{FF2B5EF4-FFF2-40B4-BE49-F238E27FC236}">
                  <a16:creationId xmlns:a16="http://schemas.microsoft.com/office/drawing/2014/main" id="{9FF86871-48F3-A2A2-B8A0-09EE6F4DD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4" name="Line 30">
            <a:extLst>
              <a:ext uri="{FF2B5EF4-FFF2-40B4-BE49-F238E27FC236}">
                <a16:creationId xmlns:a16="http://schemas.microsoft.com/office/drawing/2014/main" id="{AB7A5028-1CD8-1515-34C3-FF41BF1EF4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1625" y="4495800"/>
            <a:ext cx="1079500" cy="0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32">
            <a:extLst>
              <a:ext uri="{FF2B5EF4-FFF2-40B4-BE49-F238E27FC236}">
                <a16:creationId xmlns:a16="http://schemas.microsoft.com/office/drawing/2014/main" id="{6CB379D8-03FA-8169-7FC4-4CFD11FBF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58300" y="2397926"/>
            <a:ext cx="12360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6" name="Picture 35">
            <a:extLst>
              <a:ext uri="{FF2B5EF4-FFF2-40B4-BE49-F238E27FC236}">
                <a16:creationId xmlns:a16="http://schemas.microsoft.com/office/drawing/2014/main" id="{427B3839-0A3B-5461-281E-57CAE4206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217863"/>
            <a:ext cx="12811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33">
            <a:extLst>
              <a:ext uri="{FF2B5EF4-FFF2-40B4-BE49-F238E27FC236}">
                <a16:creationId xmlns:a16="http://schemas.microsoft.com/office/drawing/2014/main" id="{17D64131-00BA-9BC2-6D73-7A026A4DA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3259138"/>
            <a:ext cx="1371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59">
            <a:extLst>
              <a:ext uri="{FF2B5EF4-FFF2-40B4-BE49-F238E27FC236}">
                <a16:creationId xmlns:a16="http://schemas.microsoft.com/office/drawing/2014/main" id="{0B663D69-1EDC-E300-D131-F6BB3A56F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481138"/>
            <a:ext cx="1279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9C87043-CE00-50F4-B2DD-A9F51E95EDA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4E455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7635833" y="5789146"/>
            <a:ext cx="1280160" cy="627771"/>
          </a:xfrm>
          <a:prstGeom prst="rect">
            <a:avLst/>
          </a:prstGeom>
        </p:spPr>
      </p:pic>
      <p:sp>
        <p:nvSpPr>
          <p:cNvPr id="37" name="Line 34">
            <a:extLst>
              <a:ext uri="{FF2B5EF4-FFF2-40B4-BE49-F238E27FC236}">
                <a16:creationId xmlns:a16="http://schemas.microsoft.com/office/drawing/2014/main" id="{D55F7D33-1DC5-B373-1FFA-C380592A00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64538" y="1981200"/>
            <a:ext cx="61753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TextBox 40">
            <a:extLst>
              <a:ext uri="{FF2B5EF4-FFF2-40B4-BE49-F238E27FC236}">
                <a16:creationId xmlns:a16="http://schemas.microsoft.com/office/drawing/2014/main" id="{B4A2DBF2-0A76-0601-A1D7-F524CA939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2163013"/>
            <a:ext cx="3621088" cy="196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backing and stop at Rear Position</a:t>
            </a:r>
          </a:p>
          <a:p>
            <a:pPr marL="0" indent="0" eaLnBrk="1" hangingPunct="1">
              <a:lnSpc>
                <a:spcPct val="75000"/>
              </a:lnSpc>
              <a:buNone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car</a:t>
            </a:r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BB6738DE-782D-14BA-9170-6143BFF49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5650" y="2744788"/>
            <a:ext cx="630238" cy="398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EA0C104-7AB8-6065-24AF-D2D8E4828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785" y="1002053"/>
            <a:ext cx="3633788" cy="8112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Exiting the space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BAF2CE23-D70F-0626-558C-DFFCBF3F9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90513"/>
            <a:ext cx="5178425" cy="6491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33796" name="Group 15">
            <a:extLst>
              <a:ext uri="{FF2B5EF4-FFF2-40B4-BE49-F238E27FC236}">
                <a16:creationId xmlns:a16="http://schemas.microsoft.com/office/drawing/2014/main" id="{93734CD2-69F9-DAD4-2033-FBF736023B8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244307" y="2729706"/>
            <a:ext cx="6013450" cy="1592263"/>
            <a:chOff x="1008" y="1440"/>
            <a:chExt cx="3696" cy="864"/>
          </a:xfrm>
        </p:grpSpPr>
        <p:sp>
          <p:nvSpPr>
            <p:cNvPr id="33816" name="Line 6">
              <a:extLst>
                <a:ext uri="{FF2B5EF4-FFF2-40B4-BE49-F238E27FC236}">
                  <a16:creationId xmlns:a16="http://schemas.microsoft.com/office/drawing/2014/main" id="{A2C4BF3A-1647-3A36-1653-E93EB8DFE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36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7">
              <a:extLst>
                <a:ext uri="{FF2B5EF4-FFF2-40B4-BE49-F238E27FC236}">
                  <a16:creationId xmlns:a16="http://schemas.microsoft.com/office/drawing/2014/main" id="{C05428F7-39DB-6E1C-2325-09B495BDD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8">
              <a:extLst>
                <a:ext uri="{FF2B5EF4-FFF2-40B4-BE49-F238E27FC236}">
                  <a16:creationId xmlns:a16="http://schemas.microsoft.com/office/drawing/2014/main" id="{56C9968A-C2DA-0228-6BAE-7077E8C1F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Line 9">
              <a:extLst>
                <a:ext uri="{FF2B5EF4-FFF2-40B4-BE49-F238E27FC236}">
                  <a16:creationId xmlns:a16="http://schemas.microsoft.com/office/drawing/2014/main" id="{E70D8C5A-272C-B3A9-FC34-092C93EC4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10">
              <a:extLst>
                <a:ext uri="{FF2B5EF4-FFF2-40B4-BE49-F238E27FC236}">
                  <a16:creationId xmlns:a16="http://schemas.microsoft.com/office/drawing/2014/main" id="{3EE14891-FA5F-23E4-CF3A-3B84755E8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11">
              <a:extLst>
                <a:ext uri="{FF2B5EF4-FFF2-40B4-BE49-F238E27FC236}">
                  <a16:creationId xmlns:a16="http://schemas.microsoft.com/office/drawing/2014/main" id="{D04C517E-7ACC-64CD-767D-EE557ACC7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12">
              <a:extLst>
                <a:ext uri="{FF2B5EF4-FFF2-40B4-BE49-F238E27FC236}">
                  <a16:creationId xmlns:a16="http://schemas.microsoft.com/office/drawing/2014/main" id="{CF7F0214-3C73-934E-4503-78D76FE31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13">
              <a:extLst>
                <a:ext uri="{FF2B5EF4-FFF2-40B4-BE49-F238E27FC236}">
                  <a16:creationId xmlns:a16="http://schemas.microsoft.com/office/drawing/2014/main" id="{A5F479E0-5983-AADC-ED56-EBCA7A353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14">
              <a:extLst>
                <a:ext uri="{FF2B5EF4-FFF2-40B4-BE49-F238E27FC236}">
                  <a16:creationId xmlns:a16="http://schemas.microsoft.com/office/drawing/2014/main" id="{1DFD01A2-7834-72AB-20F5-6B466989A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7" name="Group 16">
            <a:extLst>
              <a:ext uri="{FF2B5EF4-FFF2-40B4-BE49-F238E27FC236}">
                <a16:creationId xmlns:a16="http://schemas.microsoft.com/office/drawing/2014/main" id="{5ED43992-9A0F-A85B-D42A-B2E4AC060EDC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773238" y="2871788"/>
            <a:ext cx="6019800" cy="1371600"/>
            <a:chOff x="1008" y="1440"/>
            <a:chExt cx="3696" cy="864"/>
          </a:xfrm>
        </p:grpSpPr>
        <p:sp>
          <p:nvSpPr>
            <p:cNvPr id="33807" name="Line 17">
              <a:extLst>
                <a:ext uri="{FF2B5EF4-FFF2-40B4-BE49-F238E27FC236}">
                  <a16:creationId xmlns:a16="http://schemas.microsoft.com/office/drawing/2014/main" id="{2B50EAB5-0516-CED1-FD55-EBB057C16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36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8">
              <a:extLst>
                <a:ext uri="{FF2B5EF4-FFF2-40B4-BE49-F238E27FC236}">
                  <a16:creationId xmlns:a16="http://schemas.microsoft.com/office/drawing/2014/main" id="{D7955CAD-BD63-321C-8474-AF55BAF17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9">
              <a:extLst>
                <a:ext uri="{FF2B5EF4-FFF2-40B4-BE49-F238E27FC236}">
                  <a16:creationId xmlns:a16="http://schemas.microsoft.com/office/drawing/2014/main" id="{457CB5D8-1B93-21F0-09CE-CC77592E0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20">
              <a:extLst>
                <a:ext uri="{FF2B5EF4-FFF2-40B4-BE49-F238E27FC236}">
                  <a16:creationId xmlns:a16="http://schemas.microsoft.com/office/drawing/2014/main" id="{398801FA-5CFB-6222-60D7-1A33EC2D0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21">
              <a:extLst>
                <a:ext uri="{FF2B5EF4-FFF2-40B4-BE49-F238E27FC236}">
                  <a16:creationId xmlns:a16="http://schemas.microsoft.com/office/drawing/2014/main" id="{11FCE6DF-AE94-9366-505B-BC8B4D43F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22">
              <a:extLst>
                <a:ext uri="{FF2B5EF4-FFF2-40B4-BE49-F238E27FC236}">
                  <a16:creationId xmlns:a16="http://schemas.microsoft.com/office/drawing/2014/main" id="{03797427-8F73-51C4-BCF2-2F0AC946AF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23">
              <a:extLst>
                <a:ext uri="{FF2B5EF4-FFF2-40B4-BE49-F238E27FC236}">
                  <a16:creationId xmlns:a16="http://schemas.microsoft.com/office/drawing/2014/main" id="{8C155F78-1176-4107-B891-1A1B31283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24">
              <a:extLst>
                <a:ext uri="{FF2B5EF4-FFF2-40B4-BE49-F238E27FC236}">
                  <a16:creationId xmlns:a16="http://schemas.microsoft.com/office/drawing/2014/main" id="{68624914-34BE-C017-EE8F-13CE3D3D9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5">
              <a:extLst>
                <a:ext uri="{FF2B5EF4-FFF2-40B4-BE49-F238E27FC236}">
                  <a16:creationId xmlns:a16="http://schemas.microsoft.com/office/drawing/2014/main" id="{0125ABDD-6862-DDE3-13A7-76A2D8CDA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40"/>
              <a:ext cx="0" cy="8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8" name="Line 30">
            <a:extLst>
              <a:ext uri="{FF2B5EF4-FFF2-40B4-BE49-F238E27FC236}">
                <a16:creationId xmlns:a16="http://schemas.microsoft.com/office/drawing/2014/main" id="{FBAB8F3C-C419-77D1-05FB-635A2BF465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1625" y="4495800"/>
            <a:ext cx="1079500" cy="0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32">
            <a:extLst>
              <a:ext uri="{FF2B5EF4-FFF2-40B4-BE49-F238E27FC236}">
                <a16:creationId xmlns:a16="http://schemas.microsoft.com/office/drawing/2014/main" id="{030C7C09-6CA7-FF95-64BE-E03C3CD5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58300" y="2397926"/>
            <a:ext cx="12360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00" name="Picture 35">
            <a:extLst>
              <a:ext uri="{FF2B5EF4-FFF2-40B4-BE49-F238E27FC236}">
                <a16:creationId xmlns:a16="http://schemas.microsoft.com/office/drawing/2014/main" id="{26E64E2A-CF44-51E0-7CE1-12B45C422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217863"/>
            <a:ext cx="12811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33">
            <a:extLst>
              <a:ext uri="{FF2B5EF4-FFF2-40B4-BE49-F238E27FC236}">
                <a16:creationId xmlns:a16="http://schemas.microsoft.com/office/drawing/2014/main" id="{2157ECC3-6311-233F-A949-93270BFD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3259138"/>
            <a:ext cx="1371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59">
            <a:extLst>
              <a:ext uri="{FF2B5EF4-FFF2-40B4-BE49-F238E27FC236}">
                <a16:creationId xmlns:a16="http://schemas.microsoft.com/office/drawing/2014/main" id="{92348E24-674D-6EA7-B190-0478F1E04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481138"/>
            <a:ext cx="1279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FF85CCD-690B-9D4D-8A6D-2E730A89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4E455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7635833" y="5789146"/>
            <a:ext cx="1280160" cy="627771"/>
          </a:xfrm>
          <a:prstGeom prst="rect">
            <a:avLst/>
          </a:prstGeom>
        </p:spPr>
      </p:pic>
      <p:sp>
        <p:nvSpPr>
          <p:cNvPr id="46092" name="TextBox 40">
            <a:extLst>
              <a:ext uri="{FF2B5EF4-FFF2-40B4-BE49-F238E27FC236}">
                <a16:creationId xmlns:a16="http://schemas.microsoft.com/office/drawing/2014/main" id="{D8EC344B-1989-135B-E240-F3F5601B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9" y="2217353"/>
            <a:ext cx="3621087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to drive</a:t>
            </a:r>
          </a:p>
          <a:p>
            <a:pPr eaLnBrk="1" hangingPunct="1">
              <a:lnSpc>
                <a:spcPct val="75000"/>
              </a:lnSpc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traffic</a:t>
            </a:r>
          </a:p>
          <a:p>
            <a:pPr eaLnBrk="1" hangingPunct="1">
              <a:lnSpc>
                <a:spcPct val="75000"/>
              </a:lnSpc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  <a:p>
            <a:pPr eaLnBrk="1" hangingPunct="1">
              <a:lnSpc>
                <a:spcPct val="75000"/>
              </a:lnSpc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 out when clear</a:t>
            </a:r>
          </a:p>
        </p:txBody>
      </p:sp>
      <p:pic>
        <p:nvPicPr>
          <p:cNvPr id="39" name="Picture 32">
            <a:extLst>
              <a:ext uri="{FF2B5EF4-FFF2-40B4-BE49-F238E27FC236}">
                <a16:creationId xmlns:a16="http://schemas.microsoft.com/office/drawing/2014/main" id="{F88D89E1-1642-1DA7-D2FB-2EDC0CF8F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44351">
            <a:off x="6465778" y="2231177"/>
            <a:ext cx="12360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2">
            <a:extLst>
              <a:ext uri="{FF2B5EF4-FFF2-40B4-BE49-F238E27FC236}">
                <a16:creationId xmlns:a16="http://schemas.microsoft.com/office/drawing/2014/main" id="{E4D2C457-C804-1700-7D42-C3FD77D5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6204102" y="822012"/>
            <a:ext cx="1236075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16C1190-21F0-CD59-9BFF-F0DB5F463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2390" y="1066800"/>
            <a:ext cx="84201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are the benefits of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backing into parking spaces?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D6B98AC-4EBA-A491-5321-8DE7A52E2D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2590800"/>
            <a:ext cx="8420100" cy="3581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Can enter and exit easier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Takes less time to park and exit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Can see better when leaving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Prevents backing out into traffic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Better control and lowers risk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1">
            <a:extLst>
              <a:ext uri="{FF2B5EF4-FFF2-40B4-BE49-F238E27FC236}">
                <a16:creationId xmlns:a16="http://schemas.microsoft.com/office/drawing/2014/main" id="{0A8DDC85-0376-5820-778C-9D173C312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905000"/>
            <a:ext cx="8001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latin typeface="Arial" panose="020B0604020202020204" pitchFamily="34" charset="0"/>
              </a:rPr>
              <a:t>Back-In Angle Parking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677787C-E847-E42D-6D52-4C1ECA016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463" y="661988"/>
            <a:ext cx="37338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0B947423-1F10-3D36-9A2C-888E6E4814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16200000" flipV="1">
            <a:off x="3213894" y="1031082"/>
            <a:ext cx="6688137" cy="4921250"/>
          </a:xfr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45FC571A-1075-3563-5650-1C979B180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778000"/>
            <a:ext cx="3846512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Check front and  rear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Signal right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Side Position 3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(3 feet) from the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parking space. </a:t>
            </a:r>
            <a:endParaRPr lang="en-US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Reference Point- middle of the right half of the hood</a:t>
            </a:r>
          </a:p>
        </p:txBody>
      </p:sp>
      <p:grpSp>
        <p:nvGrpSpPr>
          <p:cNvPr id="14341" name="Group 16">
            <a:extLst>
              <a:ext uri="{FF2B5EF4-FFF2-40B4-BE49-F238E27FC236}">
                <a16:creationId xmlns:a16="http://schemas.microsoft.com/office/drawing/2014/main" id="{2D6A974F-17B0-5437-D654-71280BA290CF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1564481" y="2853532"/>
            <a:ext cx="6637337" cy="1371600"/>
            <a:chOff x="720" y="1152"/>
            <a:chExt cx="4020" cy="720"/>
          </a:xfrm>
        </p:grpSpPr>
        <p:sp>
          <p:nvSpPr>
            <p:cNvPr id="14358" name="Line 17">
              <a:extLst>
                <a:ext uri="{FF2B5EF4-FFF2-40B4-BE49-F238E27FC236}">
                  <a16:creationId xmlns:a16="http://schemas.microsoft.com/office/drawing/2014/main" id="{BED21886-33B7-CB55-371E-FDCD859F3C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18">
              <a:extLst>
                <a:ext uri="{FF2B5EF4-FFF2-40B4-BE49-F238E27FC236}">
                  <a16:creationId xmlns:a16="http://schemas.microsoft.com/office/drawing/2014/main" id="{FC8958B0-9DFF-84E3-E542-35902E1E5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39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19">
              <a:extLst>
                <a:ext uri="{FF2B5EF4-FFF2-40B4-BE49-F238E27FC236}">
                  <a16:creationId xmlns:a16="http://schemas.microsoft.com/office/drawing/2014/main" id="{BE05DEFD-7F8F-B897-7C45-AE787F60B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20">
              <a:extLst>
                <a:ext uri="{FF2B5EF4-FFF2-40B4-BE49-F238E27FC236}">
                  <a16:creationId xmlns:a16="http://schemas.microsoft.com/office/drawing/2014/main" id="{6C6E658B-B5B7-C40D-96B9-80616D31E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21">
              <a:extLst>
                <a:ext uri="{FF2B5EF4-FFF2-40B4-BE49-F238E27FC236}">
                  <a16:creationId xmlns:a16="http://schemas.microsoft.com/office/drawing/2014/main" id="{06CDD3E7-678C-7808-50F5-240A2AAEE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22">
              <a:extLst>
                <a:ext uri="{FF2B5EF4-FFF2-40B4-BE49-F238E27FC236}">
                  <a16:creationId xmlns:a16="http://schemas.microsoft.com/office/drawing/2014/main" id="{53C69D69-25D6-3B38-83C2-2AB7AC9EA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23">
              <a:extLst>
                <a:ext uri="{FF2B5EF4-FFF2-40B4-BE49-F238E27FC236}">
                  <a16:creationId xmlns:a16="http://schemas.microsoft.com/office/drawing/2014/main" id="{B3ED9D6D-20B2-C10C-9CDD-7649799B7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24">
              <a:extLst>
                <a:ext uri="{FF2B5EF4-FFF2-40B4-BE49-F238E27FC236}">
                  <a16:creationId xmlns:a16="http://schemas.microsoft.com/office/drawing/2014/main" id="{5971C17F-3857-7315-7947-BE30B40F8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25">
              <a:extLst>
                <a:ext uri="{FF2B5EF4-FFF2-40B4-BE49-F238E27FC236}">
                  <a16:creationId xmlns:a16="http://schemas.microsoft.com/office/drawing/2014/main" id="{175C1E0F-41C3-A7C5-0CBC-C252C3424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2" name="Group 16">
            <a:extLst>
              <a:ext uri="{FF2B5EF4-FFF2-40B4-BE49-F238E27FC236}">
                <a16:creationId xmlns:a16="http://schemas.microsoft.com/office/drawing/2014/main" id="{2633E46D-D71A-4A5F-B2AD-612A8DC53930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4941887" y="2811463"/>
            <a:ext cx="6600825" cy="1371600"/>
            <a:chOff x="720" y="1152"/>
            <a:chExt cx="4020" cy="720"/>
          </a:xfrm>
        </p:grpSpPr>
        <p:sp>
          <p:nvSpPr>
            <p:cNvPr id="14349" name="Line 17">
              <a:extLst>
                <a:ext uri="{FF2B5EF4-FFF2-40B4-BE49-F238E27FC236}">
                  <a16:creationId xmlns:a16="http://schemas.microsoft.com/office/drawing/2014/main" id="{511E868A-336B-529E-E46D-A3307B5B2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18">
              <a:extLst>
                <a:ext uri="{FF2B5EF4-FFF2-40B4-BE49-F238E27FC236}">
                  <a16:creationId xmlns:a16="http://schemas.microsoft.com/office/drawing/2014/main" id="{6F728C30-8A8E-0E17-F19E-15F4A23B6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39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19">
              <a:extLst>
                <a:ext uri="{FF2B5EF4-FFF2-40B4-BE49-F238E27FC236}">
                  <a16:creationId xmlns:a16="http://schemas.microsoft.com/office/drawing/2014/main" id="{92B97CF3-D25C-5C6D-672F-F28C51E8B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20">
              <a:extLst>
                <a:ext uri="{FF2B5EF4-FFF2-40B4-BE49-F238E27FC236}">
                  <a16:creationId xmlns:a16="http://schemas.microsoft.com/office/drawing/2014/main" id="{BBD0D870-EBF9-6642-802C-343AEB99D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21">
              <a:extLst>
                <a:ext uri="{FF2B5EF4-FFF2-40B4-BE49-F238E27FC236}">
                  <a16:creationId xmlns:a16="http://schemas.microsoft.com/office/drawing/2014/main" id="{9FE10AC9-CF2D-327D-9321-4C4FE1FDC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22">
              <a:extLst>
                <a:ext uri="{FF2B5EF4-FFF2-40B4-BE49-F238E27FC236}">
                  <a16:creationId xmlns:a16="http://schemas.microsoft.com/office/drawing/2014/main" id="{46B15346-7AEE-EFCF-4923-5444A54DD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23">
              <a:extLst>
                <a:ext uri="{FF2B5EF4-FFF2-40B4-BE49-F238E27FC236}">
                  <a16:creationId xmlns:a16="http://schemas.microsoft.com/office/drawing/2014/main" id="{CDB74C5E-9FD9-559F-90C1-E01C9621F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24">
              <a:extLst>
                <a:ext uri="{FF2B5EF4-FFF2-40B4-BE49-F238E27FC236}">
                  <a16:creationId xmlns:a16="http://schemas.microsoft.com/office/drawing/2014/main" id="{0FD85A68-5175-D194-90D5-20A402395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25">
              <a:extLst>
                <a:ext uri="{FF2B5EF4-FFF2-40B4-BE49-F238E27FC236}">
                  <a16:creationId xmlns:a16="http://schemas.microsoft.com/office/drawing/2014/main" id="{930DCE12-C53E-FFE0-5C81-52D56A494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9" name="Picture 32">
            <a:extLst>
              <a:ext uri="{FF2B5EF4-FFF2-40B4-BE49-F238E27FC236}">
                <a16:creationId xmlns:a16="http://schemas.microsoft.com/office/drawing/2014/main" id="{D9DEED4E-2973-2A8E-4CC1-223AC1537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6200388" y="5328957"/>
            <a:ext cx="1236075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Line 34">
            <a:extLst>
              <a:ext uri="{FF2B5EF4-FFF2-40B4-BE49-F238E27FC236}">
                <a16:creationId xmlns:a16="http://schemas.microsoft.com/office/drawing/2014/main" id="{C3352687-5C92-8DD8-14F3-31165CAC41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46875" y="2225675"/>
            <a:ext cx="822325" cy="3394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5" name="Picture 83">
            <a:extLst>
              <a:ext uri="{FF2B5EF4-FFF2-40B4-BE49-F238E27FC236}">
                <a16:creationId xmlns:a16="http://schemas.microsoft.com/office/drawing/2014/main" id="{B1A0853A-E7B0-B9B1-90B7-C3970D36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47289">
            <a:off x="7981950" y="3543300"/>
            <a:ext cx="5921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33">
            <a:extLst>
              <a:ext uri="{FF2B5EF4-FFF2-40B4-BE49-F238E27FC236}">
                <a16:creationId xmlns:a16="http://schemas.microsoft.com/office/drawing/2014/main" id="{11CDA6E2-01BA-7CCF-F74B-BB632167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0030">
            <a:off x="4478338" y="2212975"/>
            <a:ext cx="5762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86">
            <a:extLst>
              <a:ext uri="{FF2B5EF4-FFF2-40B4-BE49-F238E27FC236}">
                <a16:creationId xmlns:a16="http://schemas.microsoft.com/office/drawing/2014/main" id="{1694D650-A31E-8F2C-B07B-F61902F57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9889">
            <a:off x="4658519" y="308769"/>
            <a:ext cx="5445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5">
            <a:extLst>
              <a:ext uri="{FF2B5EF4-FFF2-40B4-BE49-F238E27FC236}">
                <a16:creationId xmlns:a16="http://schemas.microsoft.com/office/drawing/2014/main" id="{8BED59B8-608B-BA82-95F6-30AC60C1D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14593">
            <a:off x="7597775" y="5684838"/>
            <a:ext cx="12811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3B30DD1-D19B-73A4-28F0-E23264B36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0913" y="838200"/>
            <a:ext cx="4702175" cy="957263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Reference for 3 feet</a:t>
            </a:r>
          </a:p>
        </p:txBody>
      </p:sp>
      <p:pic>
        <p:nvPicPr>
          <p:cNvPr id="16387" name="Content Placeholder 4">
            <a:extLst>
              <a:ext uri="{FF2B5EF4-FFF2-40B4-BE49-F238E27FC236}">
                <a16:creationId xmlns:a16="http://schemas.microsoft.com/office/drawing/2014/main" id="{4FC180EA-52EF-E95A-5B08-3DE4A13412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9088" y="1962150"/>
            <a:ext cx="5819775" cy="4365625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380C7F-6215-4164-0453-8BE7863D9CDC}"/>
              </a:ext>
            </a:extLst>
          </p:cNvPr>
          <p:cNvCxnSpPr>
            <a:cxnSpLocks/>
          </p:cNvCxnSpPr>
          <p:nvPr/>
        </p:nvCxnSpPr>
        <p:spPr>
          <a:xfrm>
            <a:off x="4038600" y="4343400"/>
            <a:ext cx="9906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F421642-FB6E-3E03-2A90-A52973253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25" y="644525"/>
            <a:ext cx="37338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BF855C56-AE12-8FF1-FFD3-EB20943F9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16200000" flipV="1">
            <a:off x="3213894" y="1031082"/>
            <a:ext cx="6688137" cy="4921250"/>
          </a:xfr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67653747-A4D9-E5DD-CE32-057FA9E19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778000"/>
            <a:ext cx="3846512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Pull past the space and stop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413" name="Group 16">
            <a:extLst>
              <a:ext uri="{FF2B5EF4-FFF2-40B4-BE49-F238E27FC236}">
                <a16:creationId xmlns:a16="http://schemas.microsoft.com/office/drawing/2014/main" id="{3AD2A966-8029-BBAD-BEEA-295B112CABD9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1564481" y="2853532"/>
            <a:ext cx="6637337" cy="1371600"/>
            <a:chOff x="720" y="1152"/>
            <a:chExt cx="4020" cy="720"/>
          </a:xfrm>
        </p:grpSpPr>
        <p:sp>
          <p:nvSpPr>
            <p:cNvPr id="17431" name="Line 17">
              <a:extLst>
                <a:ext uri="{FF2B5EF4-FFF2-40B4-BE49-F238E27FC236}">
                  <a16:creationId xmlns:a16="http://schemas.microsoft.com/office/drawing/2014/main" id="{C77FF188-6931-E745-68B0-5B097AA99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18">
              <a:extLst>
                <a:ext uri="{FF2B5EF4-FFF2-40B4-BE49-F238E27FC236}">
                  <a16:creationId xmlns:a16="http://schemas.microsoft.com/office/drawing/2014/main" id="{3DB5C272-640B-446F-A27C-4989648D4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39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19">
              <a:extLst>
                <a:ext uri="{FF2B5EF4-FFF2-40B4-BE49-F238E27FC236}">
                  <a16:creationId xmlns:a16="http://schemas.microsoft.com/office/drawing/2014/main" id="{F8681E11-BAF3-4F0E-E4D3-E41872AD6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20">
              <a:extLst>
                <a:ext uri="{FF2B5EF4-FFF2-40B4-BE49-F238E27FC236}">
                  <a16:creationId xmlns:a16="http://schemas.microsoft.com/office/drawing/2014/main" id="{E25D0149-A133-404B-92F8-94280FD86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21">
              <a:extLst>
                <a:ext uri="{FF2B5EF4-FFF2-40B4-BE49-F238E27FC236}">
                  <a16:creationId xmlns:a16="http://schemas.microsoft.com/office/drawing/2014/main" id="{11C33A3F-C632-70ED-EA44-53B3A1968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22">
              <a:extLst>
                <a:ext uri="{FF2B5EF4-FFF2-40B4-BE49-F238E27FC236}">
                  <a16:creationId xmlns:a16="http://schemas.microsoft.com/office/drawing/2014/main" id="{2D1DE9E1-C08B-3D56-C00A-E55B6376A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23">
              <a:extLst>
                <a:ext uri="{FF2B5EF4-FFF2-40B4-BE49-F238E27FC236}">
                  <a16:creationId xmlns:a16="http://schemas.microsoft.com/office/drawing/2014/main" id="{D712AA4A-916B-4B55-25DB-B158766E6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24">
              <a:extLst>
                <a:ext uri="{FF2B5EF4-FFF2-40B4-BE49-F238E27FC236}">
                  <a16:creationId xmlns:a16="http://schemas.microsoft.com/office/drawing/2014/main" id="{CAADC1D5-0F61-AD3A-1FDF-6FA6AFCA7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25">
              <a:extLst>
                <a:ext uri="{FF2B5EF4-FFF2-40B4-BE49-F238E27FC236}">
                  <a16:creationId xmlns:a16="http://schemas.microsoft.com/office/drawing/2014/main" id="{D3CE1BE0-B7EE-9718-C672-406085A3F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4" name="Group 16">
            <a:extLst>
              <a:ext uri="{FF2B5EF4-FFF2-40B4-BE49-F238E27FC236}">
                <a16:creationId xmlns:a16="http://schemas.microsoft.com/office/drawing/2014/main" id="{380ACF9D-10EA-7901-2559-EF3632980649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4941887" y="2811463"/>
            <a:ext cx="6600825" cy="1371600"/>
            <a:chOff x="720" y="1152"/>
            <a:chExt cx="4020" cy="720"/>
          </a:xfrm>
        </p:grpSpPr>
        <p:sp>
          <p:nvSpPr>
            <p:cNvPr id="17422" name="Line 17">
              <a:extLst>
                <a:ext uri="{FF2B5EF4-FFF2-40B4-BE49-F238E27FC236}">
                  <a16:creationId xmlns:a16="http://schemas.microsoft.com/office/drawing/2014/main" id="{E0B6E3AC-398D-589E-E4E6-2BCABF053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8">
              <a:extLst>
                <a:ext uri="{FF2B5EF4-FFF2-40B4-BE49-F238E27FC236}">
                  <a16:creationId xmlns:a16="http://schemas.microsoft.com/office/drawing/2014/main" id="{C8D49B1C-2B6E-61A3-162B-9F4D5BC42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39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9">
              <a:extLst>
                <a:ext uri="{FF2B5EF4-FFF2-40B4-BE49-F238E27FC236}">
                  <a16:creationId xmlns:a16="http://schemas.microsoft.com/office/drawing/2014/main" id="{830A64D0-5782-AC29-727A-6C383F928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20">
              <a:extLst>
                <a:ext uri="{FF2B5EF4-FFF2-40B4-BE49-F238E27FC236}">
                  <a16:creationId xmlns:a16="http://schemas.microsoft.com/office/drawing/2014/main" id="{4436ED6C-D40E-7B65-7F44-1BECA76B3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21">
              <a:extLst>
                <a:ext uri="{FF2B5EF4-FFF2-40B4-BE49-F238E27FC236}">
                  <a16:creationId xmlns:a16="http://schemas.microsoft.com/office/drawing/2014/main" id="{315D3D05-548E-4C50-3FA2-4CED8E1A1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22">
              <a:extLst>
                <a:ext uri="{FF2B5EF4-FFF2-40B4-BE49-F238E27FC236}">
                  <a16:creationId xmlns:a16="http://schemas.microsoft.com/office/drawing/2014/main" id="{3A70F657-9F48-3578-6513-75964B6AC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23">
              <a:extLst>
                <a:ext uri="{FF2B5EF4-FFF2-40B4-BE49-F238E27FC236}">
                  <a16:creationId xmlns:a16="http://schemas.microsoft.com/office/drawing/2014/main" id="{955C71D4-4ADC-64B6-124E-93E4FFAA4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24">
              <a:extLst>
                <a:ext uri="{FF2B5EF4-FFF2-40B4-BE49-F238E27FC236}">
                  <a16:creationId xmlns:a16="http://schemas.microsoft.com/office/drawing/2014/main" id="{A9132A0C-9268-CD0C-11AE-14C2381E0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25">
              <a:extLst>
                <a:ext uri="{FF2B5EF4-FFF2-40B4-BE49-F238E27FC236}">
                  <a16:creationId xmlns:a16="http://schemas.microsoft.com/office/drawing/2014/main" id="{42951D95-76E1-5A26-22C3-0E6D63D2B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9" name="Picture 32">
            <a:extLst>
              <a:ext uri="{FF2B5EF4-FFF2-40B4-BE49-F238E27FC236}">
                <a16:creationId xmlns:a16="http://schemas.microsoft.com/office/drawing/2014/main" id="{5409E09D-AA87-9B6F-AB00-25E2F859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6200388" y="1241863"/>
            <a:ext cx="12360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6" name="Picture 83">
            <a:extLst>
              <a:ext uri="{FF2B5EF4-FFF2-40B4-BE49-F238E27FC236}">
                <a16:creationId xmlns:a16="http://schemas.microsoft.com/office/drawing/2014/main" id="{CD1F4E8C-E66C-17B0-F58D-A83D425A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47289">
            <a:off x="7981950" y="3543300"/>
            <a:ext cx="5921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3">
            <a:extLst>
              <a:ext uri="{FF2B5EF4-FFF2-40B4-BE49-F238E27FC236}">
                <a16:creationId xmlns:a16="http://schemas.microsoft.com/office/drawing/2014/main" id="{C4A05E4D-05A9-B4DD-CDB0-06EE78A53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0030">
            <a:off x="4478338" y="2212975"/>
            <a:ext cx="5762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6">
            <a:extLst>
              <a:ext uri="{FF2B5EF4-FFF2-40B4-BE49-F238E27FC236}">
                <a16:creationId xmlns:a16="http://schemas.microsoft.com/office/drawing/2014/main" id="{0ED294B8-F0E2-2670-DEB1-A9E2F3DE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9889">
            <a:off x="4658519" y="308769"/>
            <a:ext cx="5445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35">
            <a:extLst>
              <a:ext uri="{FF2B5EF4-FFF2-40B4-BE49-F238E27FC236}">
                <a16:creationId xmlns:a16="http://schemas.microsoft.com/office/drawing/2014/main" id="{4A96F915-00B5-D7EB-2D7F-901CA260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14593">
            <a:off x="7597775" y="5684838"/>
            <a:ext cx="12811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itle 1">
            <a:extLst>
              <a:ext uri="{FF2B5EF4-FFF2-40B4-BE49-F238E27FC236}">
                <a16:creationId xmlns:a16="http://schemas.microsoft.com/office/drawing/2014/main" id="{91E6E685-087F-5F91-1B26-987CD269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3276600"/>
            <a:ext cx="39481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300" b="1">
                <a:latin typeface="Arial" panose="020B0604020202020204" pitchFamily="34" charset="0"/>
              </a:rPr>
              <a:t>Before backing</a:t>
            </a:r>
            <a:endParaRPr lang="en-US" altLang="en-US" sz="3300">
              <a:latin typeface="Arial" panose="020B0604020202020204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248C2B9-9AED-C8B2-7CB7-4E7C18A6B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4327525"/>
            <a:ext cx="3844925" cy="20526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Shift to reverse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Check 360°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8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800" dirty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54FAA88E-8C62-082C-AE4A-405FD8B15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25" y="590550"/>
            <a:ext cx="37338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Backing In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33E722D3-3595-3A26-6860-73908CBFB9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16200000" flipV="1">
            <a:off x="3213894" y="1031082"/>
            <a:ext cx="6688137" cy="4921250"/>
          </a:xfr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29C8A776-A9E4-2338-9083-A5517171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778000"/>
            <a:ext cx="3846512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Target and back slowly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Turn the wheel when the pivot point aligns with the space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461" name="Group 16">
            <a:extLst>
              <a:ext uri="{FF2B5EF4-FFF2-40B4-BE49-F238E27FC236}">
                <a16:creationId xmlns:a16="http://schemas.microsoft.com/office/drawing/2014/main" id="{7307B34A-351D-66FF-EE84-DA85ED893A6B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1564481" y="2853532"/>
            <a:ext cx="6637337" cy="1371600"/>
            <a:chOff x="720" y="1152"/>
            <a:chExt cx="4020" cy="720"/>
          </a:xfrm>
        </p:grpSpPr>
        <p:sp>
          <p:nvSpPr>
            <p:cNvPr id="19479" name="Line 17">
              <a:extLst>
                <a:ext uri="{FF2B5EF4-FFF2-40B4-BE49-F238E27FC236}">
                  <a16:creationId xmlns:a16="http://schemas.microsoft.com/office/drawing/2014/main" id="{4265B964-CDD9-73F1-993F-77F70945E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18">
              <a:extLst>
                <a:ext uri="{FF2B5EF4-FFF2-40B4-BE49-F238E27FC236}">
                  <a16:creationId xmlns:a16="http://schemas.microsoft.com/office/drawing/2014/main" id="{55C24B6B-687E-628B-52CA-7F1C55981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39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9">
              <a:extLst>
                <a:ext uri="{FF2B5EF4-FFF2-40B4-BE49-F238E27FC236}">
                  <a16:creationId xmlns:a16="http://schemas.microsoft.com/office/drawing/2014/main" id="{2F0CD482-0D39-5C9D-80F7-AB2955438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20">
              <a:extLst>
                <a:ext uri="{FF2B5EF4-FFF2-40B4-BE49-F238E27FC236}">
                  <a16:creationId xmlns:a16="http://schemas.microsoft.com/office/drawing/2014/main" id="{083A40BB-E8ED-A604-C388-A2CB91D5E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21">
              <a:extLst>
                <a:ext uri="{FF2B5EF4-FFF2-40B4-BE49-F238E27FC236}">
                  <a16:creationId xmlns:a16="http://schemas.microsoft.com/office/drawing/2014/main" id="{5BA39D9B-E8CA-8E5B-99C0-0BDF0DCFD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22">
              <a:extLst>
                <a:ext uri="{FF2B5EF4-FFF2-40B4-BE49-F238E27FC236}">
                  <a16:creationId xmlns:a16="http://schemas.microsoft.com/office/drawing/2014/main" id="{0C6BABFD-86E2-9198-C687-F9FA2B769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23">
              <a:extLst>
                <a:ext uri="{FF2B5EF4-FFF2-40B4-BE49-F238E27FC236}">
                  <a16:creationId xmlns:a16="http://schemas.microsoft.com/office/drawing/2014/main" id="{C0A7375A-C402-3DB2-D5FF-7B50DB701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24">
              <a:extLst>
                <a:ext uri="{FF2B5EF4-FFF2-40B4-BE49-F238E27FC236}">
                  <a16:creationId xmlns:a16="http://schemas.microsoft.com/office/drawing/2014/main" id="{09C32EC6-5DCA-97AE-3A5D-892EB6F66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25">
              <a:extLst>
                <a:ext uri="{FF2B5EF4-FFF2-40B4-BE49-F238E27FC236}">
                  <a16:creationId xmlns:a16="http://schemas.microsoft.com/office/drawing/2014/main" id="{40A63175-F501-53A9-AC69-D6CAE2456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2" name="Group 16">
            <a:extLst>
              <a:ext uri="{FF2B5EF4-FFF2-40B4-BE49-F238E27FC236}">
                <a16:creationId xmlns:a16="http://schemas.microsoft.com/office/drawing/2014/main" id="{D4F6E8F9-191E-2EDA-4502-238A34155337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4941887" y="2811463"/>
            <a:ext cx="6600825" cy="1371600"/>
            <a:chOff x="720" y="1152"/>
            <a:chExt cx="4020" cy="720"/>
          </a:xfrm>
        </p:grpSpPr>
        <p:sp>
          <p:nvSpPr>
            <p:cNvPr id="19470" name="Line 17">
              <a:extLst>
                <a:ext uri="{FF2B5EF4-FFF2-40B4-BE49-F238E27FC236}">
                  <a16:creationId xmlns:a16="http://schemas.microsoft.com/office/drawing/2014/main" id="{387873AA-BEF5-EA77-0BF4-E4CD472EC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18">
              <a:extLst>
                <a:ext uri="{FF2B5EF4-FFF2-40B4-BE49-F238E27FC236}">
                  <a16:creationId xmlns:a16="http://schemas.microsoft.com/office/drawing/2014/main" id="{41AA1F28-A727-509D-7F05-F5C802FCC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39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19">
              <a:extLst>
                <a:ext uri="{FF2B5EF4-FFF2-40B4-BE49-F238E27FC236}">
                  <a16:creationId xmlns:a16="http://schemas.microsoft.com/office/drawing/2014/main" id="{5985B3CD-DB32-77D0-9E38-20C64A208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20">
              <a:extLst>
                <a:ext uri="{FF2B5EF4-FFF2-40B4-BE49-F238E27FC236}">
                  <a16:creationId xmlns:a16="http://schemas.microsoft.com/office/drawing/2014/main" id="{793E2289-E0C3-F8A4-0CC2-AD72007DE4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21">
              <a:extLst>
                <a:ext uri="{FF2B5EF4-FFF2-40B4-BE49-F238E27FC236}">
                  <a16:creationId xmlns:a16="http://schemas.microsoft.com/office/drawing/2014/main" id="{FBFB5D96-E0E4-DCFD-B128-EE9668C42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22">
              <a:extLst>
                <a:ext uri="{FF2B5EF4-FFF2-40B4-BE49-F238E27FC236}">
                  <a16:creationId xmlns:a16="http://schemas.microsoft.com/office/drawing/2014/main" id="{FF2DB043-2AFB-59E7-922F-42F46E79E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3">
              <a:extLst>
                <a:ext uri="{FF2B5EF4-FFF2-40B4-BE49-F238E27FC236}">
                  <a16:creationId xmlns:a16="http://schemas.microsoft.com/office/drawing/2014/main" id="{643B4B75-EAE4-ADF0-74E9-68F75430E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24">
              <a:extLst>
                <a:ext uri="{FF2B5EF4-FFF2-40B4-BE49-F238E27FC236}">
                  <a16:creationId xmlns:a16="http://schemas.microsoft.com/office/drawing/2014/main" id="{D4C086AB-2E0F-1E6A-6A51-68082B451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25">
              <a:extLst>
                <a:ext uri="{FF2B5EF4-FFF2-40B4-BE49-F238E27FC236}">
                  <a16:creationId xmlns:a16="http://schemas.microsoft.com/office/drawing/2014/main" id="{82BD6792-809D-D298-290E-A75F51E61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9" name="Picture 32">
            <a:extLst>
              <a:ext uri="{FF2B5EF4-FFF2-40B4-BE49-F238E27FC236}">
                <a16:creationId xmlns:a16="http://schemas.microsoft.com/office/drawing/2014/main" id="{7A37B218-37C9-104B-284F-13F74647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6200388" y="1449688"/>
            <a:ext cx="12360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4" name="Picture 83">
            <a:extLst>
              <a:ext uri="{FF2B5EF4-FFF2-40B4-BE49-F238E27FC236}">
                <a16:creationId xmlns:a16="http://schemas.microsoft.com/office/drawing/2014/main" id="{0EE4DB44-6D3B-8531-F6F8-A2643F9B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47289">
            <a:off x="7981950" y="3543300"/>
            <a:ext cx="5921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33">
            <a:extLst>
              <a:ext uri="{FF2B5EF4-FFF2-40B4-BE49-F238E27FC236}">
                <a16:creationId xmlns:a16="http://schemas.microsoft.com/office/drawing/2014/main" id="{3364E8F9-7672-3CB3-4699-59120C99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0030">
            <a:off x="4478338" y="2212975"/>
            <a:ext cx="5762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86">
            <a:extLst>
              <a:ext uri="{FF2B5EF4-FFF2-40B4-BE49-F238E27FC236}">
                <a16:creationId xmlns:a16="http://schemas.microsoft.com/office/drawing/2014/main" id="{B28CA21B-6053-D3F3-B76F-EDEB1B9F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9889">
            <a:off x="4658519" y="308769"/>
            <a:ext cx="5445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5">
            <a:extLst>
              <a:ext uri="{FF2B5EF4-FFF2-40B4-BE49-F238E27FC236}">
                <a16:creationId xmlns:a16="http://schemas.microsoft.com/office/drawing/2014/main" id="{EF1B8E86-6F93-2219-C3B4-8CC70A255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14593">
            <a:off x="7597775" y="5684838"/>
            <a:ext cx="12811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">
            <a:extLst>
              <a:ext uri="{FF2B5EF4-FFF2-40B4-BE49-F238E27FC236}">
                <a16:creationId xmlns:a16="http://schemas.microsoft.com/office/drawing/2014/main" id="{8233F43E-DC36-159C-E673-7756B6361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4327525"/>
            <a:ext cx="3844925" cy="20526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8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800" dirty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45" name="Line 34">
            <a:extLst>
              <a:ext uri="{FF2B5EF4-FFF2-40B4-BE49-F238E27FC236}">
                <a16:creationId xmlns:a16="http://schemas.microsoft.com/office/drawing/2014/main" id="{92A0C979-5959-D79E-8D08-E185BE3C3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0525" y="1778000"/>
            <a:ext cx="84455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1B3A63A-3993-6B8C-68D9-06ABA40E7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" y="661988"/>
            <a:ext cx="37338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Complete park 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06201450-13BC-4310-B35E-FA90FAC122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16200000" flipV="1">
            <a:off x="3213894" y="1031082"/>
            <a:ext cx="6688137" cy="4921250"/>
          </a:xfr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2AF0C15B-1F14-82CF-4733-A5ED4A072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1828800"/>
            <a:ext cx="3932237" cy="48085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Straighten car and tires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Stop at Rear Position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  <a:defRPr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Reference Point: </a:t>
            </a:r>
            <a:r>
              <a:rPr lang="en-US" sz="2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 foot behind door post or middle of rear passenger window</a:t>
            </a:r>
            <a:endParaRPr lang="en-US" altLang="en-US" sz="28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509" name="Group 16">
            <a:extLst>
              <a:ext uri="{FF2B5EF4-FFF2-40B4-BE49-F238E27FC236}">
                <a16:creationId xmlns:a16="http://schemas.microsoft.com/office/drawing/2014/main" id="{DE9E1D54-7D3F-E6D8-D885-FBF959CB06FB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1564481" y="2853532"/>
            <a:ext cx="6637337" cy="1371600"/>
            <a:chOff x="720" y="1152"/>
            <a:chExt cx="4020" cy="720"/>
          </a:xfrm>
        </p:grpSpPr>
        <p:sp>
          <p:nvSpPr>
            <p:cNvPr id="21526" name="Line 17">
              <a:extLst>
                <a:ext uri="{FF2B5EF4-FFF2-40B4-BE49-F238E27FC236}">
                  <a16:creationId xmlns:a16="http://schemas.microsoft.com/office/drawing/2014/main" id="{BC010465-6464-B469-66CA-971470386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18">
              <a:extLst>
                <a:ext uri="{FF2B5EF4-FFF2-40B4-BE49-F238E27FC236}">
                  <a16:creationId xmlns:a16="http://schemas.microsoft.com/office/drawing/2014/main" id="{C8E0CCEE-485D-D7E5-1ED1-AD1D0D433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39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19">
              <a:extLst>
                <a:ext uri="{FF2B5EF4-FFF2-40B4-BE49-F238E27FC236}">
                  <a16:creationId xmlns:a16="http://schemas.microsoft.com/office/drawing/2014/main" id="{FB25186A-7C1E-EE2A-6838-D3FC5BD40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0">
              <a:extLst>
                <a:ext uri="{FF2B5EF4-FFF2-40B4-BE49-F238E27FC236}">
                  <a16:creationId xmlns:a16="http://schemas.microsoft.com/office/drawing/2014/main" id="{F03D5338-7338-7BF5-D5A0-5AF1863EA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1">
              <a:extLst>
                <a:ext uri="{FF2B5EF4-FFF2-40B4-BE49-F238E27FC236}">
                  <a16:creationId xmlns:a16="http://schemas.microsoft.com/office/drawing/2014/main" id="{82A5A7A6-86E5-4D95-BAD3-9141B75BF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2">
              <a:extLst>
                <a:ext uri="{FF2B5EF4-FFF2-40B4-BE49-F238E27FC236}">
                  <a16:creationId xmlns:a16="http://schemas.microsoft.com/office/drawing/2014/main" id="{25ED6FB1-D043-C91E-A938-FBDBB4FDB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3">
              <a:extLst>
                <a:ext uri="{FF2B5EF4-FFF2-40B4-BE49-F238E27FC236}">
                  <a16:creationId xmlns:a16="http://schemas.microsoft.com/office/drawing/2014/main" id="{FC516599-7867-1456-36E0-3CC4E78CB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4">
              <a:extLst>
                <a:ext uri="{FF2B5EF4-FFF2-40B4-BE49-F238E27FC236}">
                  <a16:creationId xmlns:a16="http://schemas.microsoft.com/office/drawing/2014/main" id="{81F58BF5-3E91-DDBF-D960-BFD29E815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25">
              <a:extLst>
                <a:ext uri="{FF2B5EF4-FFF2-40B4-BE49-F238E27FC236}">
                  <a16:creationId xmlns:a16="http://schemas.microsoft.com/office/drawing/2014/main" id="{0F141A74-8064-56DD-A383-D5723326F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0" name="Group 16">
            <a:extLst>
              <a:ext uri="{FF2B5EF4-FFF2-40B4-BE49-F238E27FC236}">
                <a16:creationId xmlns:a16="http://schemas.microsoft.com/office/drawing/2014/main" id="{0C358C7D-FD2E-E1D3-DF72-4AC489A7F933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4941887" y="2811463"/>
            <a:ext cx="6600825" cy="1371600"/>
            <a:chOff x="720" y="1152"/>
            <a:chExt cx="4020" cy="720"/>
          </a:xfrm>
        </p:grpSpPr>
        <p:sp>
          <p:nvSpPr>
            <p:cNvPr id="21517" name="Line 17">
              <a:extLst>
                <a:ext uri="{FF2B5EF4-FFF2-40B4-BE49-F238E27FC236}">
                  <a16:creationId xmlns:a16="http://schemas.microsoft.com/office/drawing/2014/main" id="{740784B0-ED62-EB74-4D69-1B2EDA123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8">
              <a:extLst>
                <a:ext uri="{FF2B5EF4-FFF2-40B4-BE49-F238E27FC236}">
                  <a16:creationId xmlns:a16="http://schemas.microsoft.com/office/drawing/2014/main" id="{51951937-8E66-51D1-4BD2-ED7585ED75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39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9">
              <a:extLst>
                <a:ext uri="{FF2B5EF4-FFF2-40B4-BE49-F238E27FC236}">
                  <a16:creationId xmlns:a16="http://schemas.microsoft.com/office/drawing/2014/main" id="{FA954FD6-EA40-DC6D-BB8C-E6EB361663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20">
              <a:extLst>
                <a:ext uri="{FF2B5EF4-FFF2-40B4-BE49-F238E27FC236}">
                  <a16:creationId xmlns:a16="http://schemas.microsoft.com/office/drawing/2014/main" id="{C6C75A96-5CA4-AF62-D1A2-992D5B5CE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21">
              <a:extLst>
                <a:ext uri="{FF2B5EF4-FFF2-40B4-BE49-F238E27FC236}">
                  <a16:creationId xmlns:a16="http://schemas.microsoft.com/office/drawing/2014/main" id="{2FE35C22-C278-C8F3-0AD0-B3A346762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22">
              <a:extLst>
                <a:ext uri="{FF2B5EF4-FFF2-40B4-BE49-F238E27FC236}">
                  <a16:creationId xmlns:a16="http://schemas.microsoft.com/office/drawing/2014/main" id="{2B02E005-B86D-8BA2-183D-D62B8FF27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23">
              <a:extLst>
                <a:ext uri="{FF2B5EF4-FFF2-40B4-BE49-F238E27FC236}">
                  <a16:creationId xmlns:a16="http://schemas.microsoft.com/office/drawing/2014/main" id="{E2EF980A-402D-4853-1893-3BF0BF305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24">
              <a:extLst>
                <a:ext uri="{FF2B5EF4-FFF2-40B4-BE49-F238E27FC236}">
                  <a16:creationId xmlns:a16="http://schemas.microsoft.com/office/drawing/2014/main" id="{FD5F25D5-E5A4-54C2-C0F0-84F383E54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25">
              <a:extLst>
                <a:ext uri="{FF2B5EF4-FFF2-40B4-BE49-F238E27FC236}">
                  <a16:creationId xmlns:a16="http://schemas.microsoft.com/office/drawing/2014/main" id="{593DD6E1-5A67-F488-2CF0-4723CC8AC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152"/>
              <a:ext cx="432" cy="7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9" name="Picture 32">
            <a:extLst>
              <a:ext uri="{FF2B5EF4-FFF2-40B4-BE49-F238E27FC236}">
                <a16:creationId xmlns:a16="http://schemas.microsoft.com/office/drawing/2014/main" id="{3420C714-FF46-3479-B831-038719ED2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722621">
            <a:off x="7647416" y="2886295"/>
            <a:ext cx="12360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2" name="Picture 83">
            <a:extLst>
              <a:ext uri="{FF2B5EF4-FFF2-40B4-BE49-F238E27FC236}">
                <a16:creationId xmlns:a16="http://schemas.microsoft.com/office/drawing/2014/main" id="{DF308428-89EE-7CCB-0F7D-84006105C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47289">
            <a:off x="7981950" y="3543300"/>
            <a:ext cx="5921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33">
            <a:extLst>
              <a:ext uri="{FF2B5EF4-FFF2-40B4-BE49-F238E27FC236}">
                <a16:creationId xmlns:a16="http://schemas.microsoft.com/office/drawing/2014/main" id="{8B2F6CF2-E754-DF3E-A307-7228ABF3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0030">
            <a:off x="4478338" y="2212975"/>
            <a:ext cx="5762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86">
            <a:extLst>
              <a:ext uri="{FF2B5EF4-FFF2-40B4-BE49-F238E27FC236}">
                <a16:creationId xmlns:a16="http://schemas.microsoft.com/office/drawing/2014/main" id="{34FC8FA9-A54E-B712-049F-7E99D1D4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9889">
            <a:off x="4658519" y="308769"/>
            <a:ext cx="5445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5">
            <a:extLst>
              <a:ext uri="{FF2B5EF4-FFF2-40B4-BE49-F238E27FC236}">
                <a16:creationId xmlns:a16="http://schemas.microsoft.com/office/drawing/2014/main" id="{3CE9411E-4516-04DD-B5B1-7D116090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14593">
            <a:off x="7597775" y="5684838"/>
            <a:ext cx="12811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34">
            <a:extLst>
              <a:ext uri="{FF2B5EF4-FFF2-40B4-BE49-F238E27FC236}">
                <a16:creationId xmlns:a16="http://schemas.microsoft.com/office/drawing/2014/main" id="{4D22D98C-B1DD-DACC-8EB5-A6A860857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5163" y="2865438"/>
            <a:ext cx="639762" cy="357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6">
            <a:extLst>
              <a:ext uri="{FF2B5EF4-FFF2-40B4-BE49-F238E27FC236}">
                <a16:creationId xmlns:a16="http://schemas.microsoft.com/office/drawing/2014/main" id="{E7B71E93-ED03-DC16-14B7-0D45E71064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0" y="1962150"/>
            <a:ext cx="5822950" cy="4365625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F65F33-E5AC-A1C3-D855-89195BA1305C}"/>
              </a:ext>
            </a:extLst>
          </p:cNvPr>
          <p:cNvCxnSpPr>
            <a:cxnSpLocks/>
          </p:cNvCxnSpPr>
          <p:nvPr/>
        </p:nvCxnSpPr>
        <p:spPr>
          <a:xfrm>
            <a:off x="3890963" y="4343400"/>
            <a:ext cx="1362075" cy="577850"/>
          </a:xfrm>
          <a:prstGeom prst="straightConnector1">
            <a:avLst/>
          </a:prstGeom>
          <a:ln w="571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OU TSE template">
  <a:themeElements>
    <a:clrScheme name="Custom 1">
      <a:dk1>
        <a:srgbClr val="000000"/>
      </a:dk1>
      <a:lt1>
        <a:srgbClr val="FFFFFF"/>
      </a:lt1>
      <a:dk2>
        <a:srgbClr val="B23237"/>
      </a:dk2>
      <a:lt2>
        <a:srgbClr val="D8203E"/>
      </a:lt2>
      <a:accent1>
        <a:srgbClr val="281D37"/>
      </a:accent1>
      <a:accent2>
        <a:srgbClr val="00619F"/>
      </a:accent2>
      <a:accent3>
        <a:srgbClr val="B1B9C1"/>
      </a:accent3>
      <a:accent4>
        <a:srgbClr val="D8203E"/>
      </a:accent4>
      <a:accent5>
        <a:srgbClr val="B23237"/>
      </a:accent5>
      <a:accent6>
        <a:srgbClr val="B1B9C1"/>
      </a:accent6>
      <a:hlink>
        <a:srgbClr val="00619F"/>
      </a:hlink>
      <a:folHlink>
        <a:srgbClr val="B1B9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WOU TSE template</Template>
  <TotalTime>1288</TotalTime>
  <Words>334</Words>
  <Application>Microsoft Office PowerPoint</Application>
  <PresentationFormat>On-screen Show (4:3)</PresentationFormat>
  <Paragraphs>112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Lato</vt:lpstr>
      <vt:lpstr>WOU TSE template</vt:lpstr>
      <vt:lpstr>PowerPoint Presentation</vt:lpstr>
      <vt:lpstr>What are the benefits of backing into parking spaces?</vt:lpstr>
      <vt:lpstr>PowerPoint Presentation</vt:lpstr>
      <vt:lpstr>Approach</vt:lpstr>
      <vt:lpstr>Reference for 3 feet</vt:lpstr>
      <vt:lpstr>Approach</vt:lpstr>
      <vt:lpstr>Backing In</vt:lpstr>
      <vt:lpstr>Complete park </vt:lpstr>
      <vt:lpstr>PowerPoint Presentation</vt:lpstr>
      <vt:lpstr>To Exit the Parking Space </vt:lpstr>
      <vt:lpstr>Back-In Perpendicular Parking</vt:lpstr>
      <vt:lpstr>Approach</vt:lpstr>
      <vt:lpstr>Approach</vt:lpstr>
      <vt:lpstr>Start Park</vt:lpstr>
      <vt:lpstr>Backing In</vt:lpstr>
      <vt:lpstr>Backing In</vt:lpstr>
      <vt:lpstr>Backing In</vt:lpstr>
      <vt:lpstr>Exiting the space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6.04 Backing Perpendicular Park</dc:title>
  <dc:creator>WOU ODOT TSD</dc:creator>
  <cp:lastModifiedBy>Megan McDermeit</cp:lastModifiedBy>
  <cp:revision>85</cp:revision>
  <dcterms:created xsi:type="dcterms:W3CDTF">2005-03-29T16:31:12Z</dcterms:created>
  <dcterms:modified xsi:type="dcterms:W3CDTF">2023-05-12T18:33:25Z</dcterms:modified>
</cp:coreProperties>
</file>