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1"/>
  </p:sldMasterIdLst>
  <p:notesMasterIdLst>
    <p:notesMasterId r:id="rId20"/>
  </p:notesMasterIdLst>
  <p:sldIdLst>
    <p:sldId id="258" r:id="rId2"/>
    <p:sldId id="260" r:id="rId3"/>
    <p:sldId id="261" r:id="rId4"/>
    <p:sldId id="291" r:id="rId5"/>
    <p:sldId id="272" r:id="rId6"/>
    <p:sldId id="295" r:id="rId7"/>
    <p:sldId id="302" r:id="rId8"/>
    <p:sldId id="303" r:id="rId9"/>
    <p:sldId id="304" r:id="rId10"/>
    <p:sldId id="306" r:id="rId11"/>
    <p:sldId id="278" r:id="rId12"/>
    <p:sldId id="263" r:id="rId13"/>
    <p:sldId id="307" r:id="rId14"/>
    <p:sldId id="308" r:id="rId15"/>
    <p:sldId id="310" r:id="rId16"/>
    <p:sldId id="311" r:id="rId17"/>
    <p:sldId id="312" r:id="rId18"/>
    <p:sldId id="313" r:id="rId19"/>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455F"/>
    <a:srgbClr val="9AC6F6"/>
    <a:srgbClr val="FFFF00"/>
    <a:srgbClr val="FF8A15"/>
    <a:srgbClr val="FF9933"/>
    <a:srgbClr val="313193"/>
    <a:srgbClr val="96969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5000" autoAdjust="0"/>
  </p:normalViewPr>
  <p:slideViewPr>
    <p:cSldViewPr>
      <p:cViewPr varScale="1">
        <p:scale>
          <a:sx n="50" d="100"/>
          <a:sy n="50" d="100"/>
        </p:scale>
        <p:origin x="1740" y="3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15F5F2D2-927C-F0F7-2838-E711756B102D}"/>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ltLang="en-US"/>
          </a:p>
        </p:txBody>
      </p:sp>
      <p:sp>
        <p:nvSpPr>
          <p:cNvPr id="45059" name="Rectangle 3">
            <a:extLst>
              <a:ext uri="{FF2B5EF4-FFF2-40B4-BE49-F238E27FC236}">
                <a16:creationId xmlns:a16="http://schemas.microsoft.com/office/drawing/2014/main" id="{7BA1A5DA-4F11-2F5A-FA38-14AA504D183F}"/>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endParaRPr lang="en-US" altLang="en-US"/>
          </a:p>
        </p:txBody>
      </p:sp>
      <p:sp>
        <p:nvSpPr>
          <p:cNvPr id="10244" name="Rectangle 4">
            <a:extLst>
              <a:ext uri="{FF2B5EF4-FFF2-40B4-BE49-F238E27FC236}">
                <a16:creationId xmlns:a16="http://schemas.microsoft.com/office/drawing/2014/main" id="{2A3436EA-FBD8-644D-94DF-96D2121D8BF5}"/>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5061" name="Rectangle 5">
            <a:extLst>
              <a:ext uri="{FF2B5EF4-FFF2-40B4-BE49-F238E27FC236}">
                <a16:creationId xmlns:a16="http://schemas.microsoft.com/office/drawing/2014/main" id="{0FFA3F2E-CBC6-5EDF-4F3A-592D063DBA0C}"/>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45062" name="Rectangle 6">
            <a:extLst>
              <a:ext uri="{FF2B5EF4-FFF2-40B4-BE49-F238E27FC236}">
                <a16:creationId xmlns:a16="http://schemas.microsoft.com/office/drawing/2014/main" id="{FF129943-7D50-8D1C-8F61-97D2D5BC5DD6}"/>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fontAlgn="auto" hangingPunct="1">
              <a:spcBef>
                <a:spcPts val="0"/>
              </a:spcBef>
              <a:spcAft>
                <a:spcPts val="0"/>
              </a:spcAft>
              <a:defRPr sz="1200">
                <a:latin typeface="+mn-lt"/>
              </a:defRPr>
            </a:lvl1pPr>
          </a:lstStyle>
          <a:p>
            <a:pPr>
              <a:defRPr/>
            </a:pPr>
            <a:endParaRPr lang="en-US" altLang="en-US"/>
          </a:p>
        </p:txBody>
      </p:sp>
      <p:sp>
        <p:nvSpPr>
          <p:cNvPr id="45063" name="Rectangle 7">
            <a:extLst>
              <a:ext uri="{FF2B5EF4-FFF2-40B4-BE49-F238E27FC236}">
                <a16:creationId xmlns:a16="http://schemas.microsoft.com/office/drawing/2014/main" id="{276C6F24-45CE-FA2D-3D22-080A8B2F99B2}"/>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fontAlgn="auto" hangingPunct="1">
              <a:spcBef>
                <a:spcPts val="0"/>
              </a:spcBef>
              <a:spcAft>
                <a:spcPts val="0"/>
              </a:spcAft>
              <a:defRPr sz="1200">
                <a:latin typeface="+mn-lt"/>
              </a:defRPr>
            </a:lvl1pPr>
          </a:lstStyle>
          <a:p>
            <a:pPr>
              <a:defRPr/>
            </a:pPr>
            <a:fld id="{2259C007-24E2-40ED-B390-AFF312820388}"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9988C4A3-F8F6-B09B-CE94-6E6AA5C4D9D2}"/>
              </a:ext>
            </a:extLst>
          </p:cNvPr>
          <p:cNvSpPr>
            <a:spLocks noGrp="1" noRot="1" noChangeAspect="1" noChangeArrowheads="1" noTextEdit="1"/>
          </p:cNvSpPr>
          <p:nvPr>
            <p:ph type="sldImg"/>
          </p:nvPr>
        </p:nvSpPr>
        <p:spPr>
          <a:ln/>
        </p:spPr>
      </p:sp>
      <p:sp>
        <p:nvSpPr>
          <p:cNvPr id="28675" name="Notes Placeholder 2">
            <a:extLst>
              <a:ext uri="{FF2B5EF4-FFF2-40B4-BE49-F238E27FC236}">
                <a16:creationId xmlns:a16="http://schemas.microsoft.com/office/drawing/2014/main" id="{DD0472B7-05F9-D9A6-709B-F3E45FE5CFE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4" name="Slide Number Placeholder 3">
            <a:extLst>
              <a:ext uri="{FF2B5EF4-FFF2-40B4-BE49-F238E27FC236}">
                <a16:creationId xmlns:a16="http://schemas.microsoft.com/office/drawing/2014/main" id="{32E17885-1B2F-788F-5C92-9C16C89B5EA0}"/>
              </a:ext>
            </a:extLst>
          </p:cNvPr>
          <p:cNvSpPr>
            <a:spLocks noGrp="1"/>
          </p:cNvSpPr>
          <p:nvPr>
            <p:ph type="sldNum" sz="quarter" idx="5"/>
          </p:nvPr>
        </p:nvSpPr>
        <p:spPr/>
        <p:txBody>
          <a:bodyPr/>
          <a:lstStyle/>
          <a:p>
            <a:pPr>
              <a:defRPr/>
            </a:pPr>
            <a:fld id="{39FE0662-0353-4E84-8B44-787FBF5A7567}" type="slidenum">
              <a:rPr lang="en-US" altLang="en-US" smtClean="0"/>
              <a:pPr>
                <a:defRPr/>
              </a:pPr>
              <a:t>17</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3EC6D0A-877E-63F2-01C2-D59EEFC7BF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82575"/>
            <a:ext cx="376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770807783"/>
      </p:ext>
    </p:extLst>
  </p:cSld>
  <p:clrMapOvr>
    <a:masterClrMapping/>
  </p:clrMapOvr>
  <p:transition>
    <p:cut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FE8C12A7-0CDA-C436-AB11-8CFB3AAF3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82575"/>
            <a:ext cx="376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3479207"/>
      </p:ext>
    </p:extLst>
  </p:cSld>
  <p:clrMapOvr>
    <a:masterClrMapping/>
  </p:clrMapOvr>
  <p:transition>
    <p:cut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Lesson Title Slide">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71049770-4BFF-2222-A254-F210408EC7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82575"/>
            <a:ext cx="376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94228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04016EFF-7845-71E7-680C-E623991643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82575"/>
            <a:ext cx="376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409365"/>
      </p:ext>
    </p:extLst>
  </p:cSld>
  <p:clrMapOvr>
    <a:masterClrMapping/>
  </p:clrMapOvr>
  <p:transition>
    <p:cut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A4364A6F-5F36-8DF9-B722-A7D497976D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82575"/>
            <a:ext cx="376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9841" y="866776"/>
            <a:ext cx="7886700" cy="823912"/>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1417064"/>
      </p:ext>
    </p:extLst>
  </p:cSld>
  <p:clrMapOvr>
    <a:masterClrMapping/>
  </p:clrMapOvr>
  <p:transition>
    <p:cut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45CE199-2E8A-3E8C-AFB9-33101137C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82575"/>
            <a:ext cx="376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07573050"/>
      </p:ext>
    </p:extLst>
  </p:cSld>
  <p:clrMapOvr>
    <a:masterClrMapping/>
  </p:clrMapOvr>
  <p:transition>
    <p:cut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22519858-1F2B-3CAD-C95A-19532A6E6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82575"/>
            <a:ext cx="376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49396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8F6CFA0-D423-5598-666E-8E0D19BA4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250" y="282575"/>
            <a:ext cx="37623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702A7510-E590-2BC1-CD7C-9CA00C73A630}"/>
              </a:ext>
            </a:extLst>
          </p:cNvPr>
          <p:cNvSpPr txBox="1">
            <a:spLocks/>
          </p:cNvSpPr>
          <p:nvPr/>
        </p:nvSpPr>
        <p:spPr>
          <a:xfrm>
            <a:off x="555625" y="1239838"/>
            <a:ext cx="7886700" cy="466725"/>
          </a:xfrm>
          <a:prstGeom prst="rect">
            <a:avLst/>
          </a:prstGeom>
        </p:spPr>
        <p:txBody>
          <a:bodyPr lIns="68580" tIns="34290" rIns="68580" bIns="34290" anchor="ctr">
            <a:normAutofit/>
          </a:bodyPr>
          <a:lstStyle>
            <a:lvl1pPr algn="l" defTabSz="914400" rtl="0" eaLnBrk="1" latinLnBrk="0" hangingPunct="1">
              <a:lnSpc>
                <a:spcPct val="90000"/>
              </a:lnSpc>
              <a:spcBef>
                <a:spcPct val="0"/>
              </a:spcBef>
              <a:buNone/>
              <a:defRPr sz="4400" b="1" i="0" kern="1200">
                <a:solidFill>
                  <a:schemeClr val="tx1"/>
                </a:solidFill>
                <a:latin typeface="Lato" panose="020F0502020204030203" pitchFamily="34" charset="0"/>
                <a:ea typeface="Lato" panose="020F0502020204030203" pitchFamily="34" charset="0"/>
                <a:cs typeface="Lato" panose="020F0502020204030203" pitchFamily="34" charset="0"/>
              </a:defRPr>
            </a:lvl1pPr>
          </a:lstStyle>
          <a:p>
            <a:pPr fontAlgn="auto">
              <a:spcAft>
                <a:spcPts val="0"/>
              </a:spcAft>
              <a:defRPr/>
            </a:pPr>
            <a:r>
              <a:rPr lang="en-US" sz="1800" dirty="0">
                <a:solidFill>
                  <a:schemeClr val="bg1">
                    <a:lumMod val="50000"/>
                  </a:schemeClr>
                </a:solidFill>
              </a:rPr>
              <a:t>Click to edit Master title style</a:t>
            </a:r>
          </a:p>
        </p:txBody>
      </p:sp>
      <p:sp>
        <p:nvSpPr>
          <p:cNvPr id="2" name="Title 1"/>
          <p:cNvSpPr>
            <a:spLocks noGrp="1"/>
          </p:cNvSpPr>
          <p:nvPr>
            <p:ph type="title"/>
          </p:nvPr>
        </p:nvSpPr>
        <p:spPr>
          <a:xfrm>
            <a:off x="555498" y="871760"/>
            <a:ext cx="7886700" cy="368300"/>
          </a:xfrm>
        </p:spPr>
        <p:txBody>
          <a:bodyPr>
            <a:normAutofit/>
          </a:bodyPr>
          <a:lstStyle>
            <a:lvl1pPr>
              <a:defRPr sz="2400"/>
            </a:lvl1pPr>
          </a:lstStyle>
          <a:p>
            <a:r>
              <a:rPr lang="en-US"/>
              <a:t>Click to edit Master title style</a:t>
            </a:r>
            <a:endParaRPr lang="en-US" dirty="0"/>
          </a:p>
        </p:txBody>
      </p:sp>
    </p:spTree>
    <p:extLst>
      <p:ext uri="{BB962C8B-B14F-4D97-AF65-F5344CB8AC3E}">
        <p14:creationId xmlns:p14="http://schemas.microsoft.com/office/powerpoint/2010/main" val="4224093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2805525"/>
      </p:ext>
    </p:extLst>
  </p:cSld>
  <p:clrMapOvr>
    <a:masterClrMapping/>
  </p:clrMapOvr>
  <p:transition>
    <p:cut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8FAC570-3208-598C-71D6-AF6667C43173}"/>
              </a:ext>
            </a:extLst>
          </p:cNvPr>
          <p:cNvSpPr>
            <a:spLocks noGrp="1" noChangeArrowheads="1"/>
          </p:cNvSpPr>
          <p:nvPr>
            <p:ph type="title"/>
          </p:nvPr>
        </p:nvSpPr>
        <p:spPr bwMode="auto">
          <a:xfrm>
            <a:off x="555625" y="871538"/>
            <a:ext cx="788670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6614E06-1BD0-9C71-7B5C-5B8850EF55B4}"/>
              </a:ext>
            </a:extLst>
          </p:cNvPr>
          <p:cNvSpPr>
            <a:spLocks noGrp="1" noChangeArrowheads="1"/>
          </p:cNvSpPr>
          <p:nvPr>
            <p:ph type="body" idx="1"/>
          </p:nvPr>
        </p:nvSpPr>
        <p:spPr bwMode="auto">
          <a:xfrm>
            <a:off x="555625" y="1962150"/>
            <a:ext cx="7886700" cy="436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05" r:id="rId9"/>
  </p:sldLayoutIdLst>
  <p:transition>
    <p:cut thruBlk="1"/>
  </p:transition>
  <p:txStyles>
    <p:titleStyle>
      <a:lvl1pPr algn="l" defTabSz="685800" rtl="0" eaLnBrk="0" fontAlgn="base" hangingPunct="0">
        <a:lnSpc>
          <a:spcPct val="90000"/>
        </a:lnSpc>
        <a:spcBef>
          <a:spcPct val="0"/>
        </a:spcBef>
        <a:spcAft>
          <a:spcPct val="0"/>
        </a:spcAft>
        <a:defRPr sz="3300" b="1" kern="1200">
          <a:solidFill>
            <a:schemeClr val="tx1"/>
          </a:solidFill>
          <a:latin typeface="Lato" panose="020F0502020204030203" pitchFamily="34" charset="0"/>
          <a:ea typeface="Lato" panose="020F0502020204030203" pitchFamily="34" charset="0"/>
          <a:cs typeface="Lato" panose="020F0502020204030203" pitchFamily="34" charset="0"/>
        </a:defRPr>
      </a:lvl1pPr>
      <a:lvl2pPr algn="l" defTabSz="685800" rtl="0" eaLnBrk="0" fontAlgn="base" hangingPunct="0">
        <a:lnSpc>
          <a:spcPct val="90000"/>
        </a:lnSpc>
        <a:spcBef>
          <a:spcPct val="0"/>
        </a:spcBef>
        <a:spcAft>
          <a:spcPct val="0"/>
        </a:spcAft>
        <a:defRPr sz="3300" b="1">
          <a:solidFill>
            <a:schemeClr val="tx1"/>
          </a:solidFill>
          <a:latin typeface="Lato" panose="020F0502020204030203" pitchFamily="34" charset="0"/>
          <a:ea typeface="Lato" panose="020F0502020204030203" pitchFamily="34" charset="0"/>
          <a:cs typeface="Lato" panose="020F0502020204030203" pitchFamily="34" charset="0"/>
        </a:defRPr>
      </a:lvl2pPr>
      <a:lvl3pPr algn="l" defTabSz="685800" rtl="0" eaLnBrk="0" fontAlgn="base" hangingPunct="0">
        <a:lnSpc>
          <a:spcPct val="90000"/>
        </a:lnSpc>
        <a:spcBef>
          <a:spcPct val="0"/>
        </a:spcBef>
        <a:spcAft>
          <a:spcPct val="0"/>
        </a:spcAft>
        <a:defRPr sz="3300" b="1">
          <a:solidFill>
            <a:schemeClr val="tx1"/>
          </a:solidFill>
          <a:latin typeface="Lato" panose="020F0502020204030203" pitchFamily="34" charset="0"/>
          <a:ea typeface="Lato" panose="020F0502020204030203" pitchFamily="34" charset="0"/>
          <a:cs typeface="Lato" panose="020F0502020204030203" pitchFamily="34" charset="0"/>
        </a:defRPr>
      </a:lvl3pPr>
      <a:lvl4pPr algn="l" defTabSz="685800" rtl="0" eaLnBrk="0" fontAlgn="base" hangingPunct="0">
        <a:lnSpc>
          <a:spcPct val="90000"/>
        </a:lnSpc>
        <a:spcBef>
          <a:spcPct val="0"/>
        </a:spcBef>
        <a:spcAft>
          <a:spcPct val="0"/>
        </a:spcAft>
        <a:defRPr sz="3300" b="1">
          <a:solidFill>
            <a:schemeClr val="tx1"/>
          </a:solidFill>
          <a:latin typeface="Lato" panose="020F0502020204030203" pitchFamily="34" charset="0"/>
          <a:ea typeface="Lato" panose="020F0502020204030203" pitchFamily="34" charset="0"/>
          <a:cs typeface="Lato" panose="020F0502020204030203" pitchFamily="34" charset="0"/>
        </a:defRPr>
      </a:lvl4pPr>
      <a:lvl5pPr algn="l" defTabSz="685800" rtl="0" eaLnBrk="0" fontAlgn="base" hangingPunct="0">
        <a:lnSpc>
          <a:spcPct val="90000"/>
        </a:lnSpc>
        <a:spcBef>
          <a:spcPct val="0"/>
        </a:spcBef>
        <a:spcAft>
          <a:spcPct val="0"/>
        </a:spcAft>
        <a:defRPr sz="3300" b="1">
          <a:solidFill>
            <a:schemeClr val="tx1"/>
          </a:solidFill>
          <a:latin typeface="Lato" panose="020F0502020204030203" pitchFamily="34" charset="0"/>
          <a:ea typeface="Lato" panose="020F0502020204030203" pitchFamily="34" charset="0"/>
          <a:cs typeface="Lato" panose="020F0502020204030203" pitchFamily="34" charset="0"/>
        </a:defRPr>
      </a:lvl5pPr>
      <a:lvl6pPr marL="457200" algn="l" defTabSz="685800" rtl="0" fontAlgn="base">
        <a:lnSpc>
          <a:spcPct val="90000"/>
        </a:lnSpc>
        <a:spcBef>
          <a:spcPct val="0"/>
        </a:spcBef>
        <a:spcAft>
          <a:spcPct val="0"/>
        </a:spcAft>
        <a:defRPr sz="3300" b="1">
          <a:solidFill>
            <a:schemeClr val="tx1"/>
          </a:solidFill>
          <a:latin typeface="Lato" panose="020F0502020204030203" pitchFamily="34" charset="0"/>
          <a:cs typeface="Lato" panose="020F0502020204030203" pitchFamily="34" charset="0"/>
        </a:defRPr>
      </a:lvl6pPr>
      <a:lvl7pPr marL="914400" algn="l" defTabSz="685800" rtl="0" fontAlgn="base">
        <a:lnSpc>
          <a:spcPct val="90000"/>
        </a:lnSpc>
        <a:spcBef>
          <a:spcPct val="0"/>
        </a:spcBef>
        <a:spcAft>
          <a:spcPct val="0"/>
        </a:spcAft>
        <a:defRPr sz="3300" b="1">
          <a:solidFill>
            <a:schemeClr val="tx1"/>
          </a:solidFill>
          <a:latin typeface="Lato" panose="020F0502020204030203" pitchFamily="34" charset="0"/>
          <a:cs typeface="Lato" panose="020F0502020204030203" pitchFamily="34" charset="0"/>
        </a:defRPr>
      </a:lvl7pPr>
      <a:lvl8pPr marL="1371600" algn="l" defTabSz="685800" rtl="0" fontAlgn="base">
        <a:lnSpc>
          <a:spcPct val="90000"/>
        </a:lnSpc>
        <a:spcBef>
          <a:spcPct val="0"/>
        </a:spcBef>
        <a:spcAft>
          <a:spcPct val="0"/>
        </a:spcAft>
        <a:defRPr sz="3300" b="1">
          <a:solidFill>
            <a:schemeClr val="tx1"/>
          </a:solidFill>
          <a:latin typeface="Lato" panose="020F0502020204030203" pitchFamily="34" charset="0"/>
          <a:cs typeface="Lato" panose="020F0502020204030203" pitchFamily="34" charset="0"/>
        </a:defRPr>
      </a:lvl8pPr>
      <a:lvl9pPr marL="1828800" algn="l" defTabSz="685800" rtl="0" fontAlgn="base">
        <a:lnSpc>
          <a:spcPct val="90000"/>
        </a:lnSpc>
        <a:spcBef>
          <a:spcPct val="0"/>
        </a:spcBef>
        <a:spcAft>
          <a:spcPct val="0"/>
        </a:spcAft>
        <a:defRPr sz="3300" b="1">
          <a:solidFill>
            <a:schemeClr val="tx1"/>
          </a:solidFill>
          <a:latin typeface="Lato" panose="020F0502020204030203" pitchFamily="34" charset="0"/>
          <a:cs typeface="Lato" panose="020F0502020204030203" pitchFamily="34" charset="0"/>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Georgia" panose="02040502050405020303" pitchFamily="18" charset="0"/>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Georgia" panose="02040502050405020303" pitchFamily="18" charset="0"/>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Georgia" panose="02040502050405020303" pitchFamily="18" charset="0"/>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Georgia" panose="02040502050405020303" pitchFamily="18" charset="0"/>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Georgia" panose="02040502050405020303" pitchFamily="18"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1">
            <a:extLst>
              <a:ext uri="{FF2B5EF4-FFF2-40B4-BE49-F238E27FC236}">
                <a16:creationId xmlns:a16="http://schemas.microsoft.com/office/drawing/2014/main" id="{C135E049-6BE9-8D35-1BF4-76CEDF2E1112}"/>
              </a:ext>
            </a:extLst>
          </p:cNvPr>
          <p:cNvSpPr>
            <a:spLocks noGrp="1" noChangeArrowheads="1"/>
          </p:cNvSpPr>
          <p:nvPr>
            <p:ph type="ctrTitle"/>
          </p:nvPr>
        </p:nvSpPr>
        <p:spPr>
          <a:xfrm>
            <a:off x="685800" y="2438400"/>
            <a:ext cx="7772400" cy="1470025"/>
          </a:xfrm>
        </p:spPr>
        <p:txBody>
          <a:bodyPr anchor="ctr"/>
          <a:lstStyle/>
          <a:p>
            <a:pPr eaLnBrk="1" hangingPunct="1"/>
            <a:r>
              <a:rPr lang="en-US" altLang="en-US" sz="5400">
                <a:latin typeface="Arial" panose="020B0604020202020204" pitchFamily="34" charset="0"/>
                <a:cs typeface="Arial" panose="020B0604020202020204" pitchFamily="34" charset="0"/>
              </a:rPr>
              <a:t> Angle Parking</a:t>
            </a:r>
          </a:p>
        </p:txBody>
      </p:sp>
    </p:spTree>
  </p:cSld>
  <p:clrMapOvr>
    <a:masterClrMapping/>
  </p:clrMapOvr>
  <p:transition>
    <p:cut thruBlk="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F984F11F-936B-1FD4-0D13-F28BD80FEEC1}"/>
              </a:ext>
            </a:extLst>
          </p:cNvPr>
          <p:cNvSpPr>
            <a:spLocks noGrp="1" noChangeArrowheads="1"/>
          </p:cNvSpPr>
          <p:nvPr>
            <p:ph type="title"/>
          </p:nvPr>
        </p:nvSpPr>
        <p:spPr>
          <a:xfrm>
            <a:off x="374650" y="871538"/>
            <a:ext cx="4197350" cy="811212"/>
          </a:xfrm>
        </p:spPr>
        <p:txBody>
          <a:bodyPr/>
          <a:lstStyle/>
          <a:p>
            <a:r>
              <a:rPr lang="en-US" altLang="en-US" sz="3600">
                <a:solidFill>
                  <a:srgbClr val="000000"/>
                </a:solidFill>
                <a:latin typeface="Arial" panose="020B0604020202020204" pitchFamily="34" charset="0"/>
                <a:cs typeface="Arial" panose="020B0604020202020204" pitchFamily="34" charset="0"/>
              </a:rPr>
              <a:t>To Exit the Parking Space</a:t>
            </a:r>
            <a:endParaRPr lang="en-US" altLang="en-US" sz="3600"/>
          </a:p>
        </p:txBody>
      </p:sp>
      <p:sp>
        <p:nvSpPr>
          <p:cNvPr id="20483" name="Content Placeholder 2">
            <a:extLst>
              <a:ext uri="{FF2B5EF4-FFF2-40B4-BE49-F238E27FC236}">
                <a16:creationId xmlns:a16="http://schemas.microsoft.com/office/drawing/2014/main" id="{E5455C28-3092-3A1F-6852-AAC171A29A6D}"/>
              </a:ext>
            </a:extLst>
          </p:cNvPr>
          <p:cNvSpPr>
            <a:spLocks noGrp="1" noChangeArrowheads="1"/>
          </p:cNvSpPr>
          <p:nvPr>
            <p:ph idx="1"/>
          </p:nvPr>
        </p:nvSpPr>
        <p:spPr>
          <a:xfrm>
            <a:off x="558801" y="2314575"/>
            <a:ext cx="4445000" cy="3262312"/>
          </a:xfrm>
        </p:spPr>
        <p:txBody>
          <a:bodyPr/>
          <a:lstStyle/>
          <a:p>
            <a:pPr eaLnBrk="1" hangingPunct="1"/>
            <a:r>
              <a:rPr lang="en-US" altLang="en-US" sz="3000" dirty="0">
                <a:solidFill>
                  <a:srgbClr val="000000"/>
                </a:solidFill>
                <a:latin typeface="Arial" panose="020B0604020202020204" pitchFamily="34" charset="0"/>
                <a:cs typeface="Arial" panose="020B0604020202020204" pitchFamily="34" charset="0"/>
              </a:rPr>
              <a:t> Continue backing until you clear the vehicles</a:t>
            </a:r>
          </a:p>
          <a:p>
            <a:pPr eaLnBrk="1" hangingPunct="1"/>
            <a:endParaRPr lang="en-US" altLang="en-US" sz="3000" dirty="0">
              <a:solidFill>
                <a:srgbClr val="000000"/>
              </a:solidFill>
              <a:latin typeface="Arial" panose="020B0604020202020204" pitchFamily="34" charset="0"/>
              <a:cs typeface="Arial" panose="020B0604020202020204" pitchFamily="34" charset="0"/>
            </a:endParaRPr>
          </a:p>
          <a:p>
            <a:pPr eaLnBrk="1" hangingPunct="1"/>
            <a:r>
              <a:rPr lang="en-US" altLang="en-US" sz="3000" dirty="0">
                <a:solidFill>
                  <a:srgbClr val="000000"/>
                </a:solidFill>
                <a:latin typeface="Arial" panose="020B0604020202020204" pitchFamily="34" charset="0"/>
                <a:cs typeface="Arial" panose="020B0604020202020204" pitchFamily="34" charset="0"/>
              </a:rPr>
              <a:t> Stop, straighten the tires and shift to drive</a:t>
            </a:r>
          </a:p>
          <a:p>
            <a:endParaRPr lang="en-US" altLang="en-US" sz="2800" dirty="0"/>
          </a:p>
        </p:txBody>
      </p:sp>
      <p:sp>
        <p:nvSpPr>
          <p:cNvPr id="6" name="Rectangle 5">
            <a:extLst>
              <a:ext uri="{FF2B5EF4-FFF2-40B4-BE49-F238E27FC236}">
                <a16:creationId xmlns:a16="http://schemas.microsoft.com/office/drawing/2014/main" id="{8BCAC00A-6ACE-AD6D-FE7B-DFDA9DF70ADB}"/>
              </a:ext>
            </a:extLst>
          </p:cNvPr>
          <p:cNvSpPr>
            <a:spLocks noChangeArrowheads="1"/>
          </p:cNvSpPr>
          <p:nvPr/>
        </p:nvSpPr>
        <p:spPr bwMode="auto">
          <a:xfrm>
            <a:off x="5341938" y="166688"/>
            <a:ext cx="3736975" cy="6640512"/>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dirty="0">
              <a:latin typeface="Arial" panose="020B0604020202020204" pitchFamily="34" charset="0"/>
            </a:endParaRPr>
          </a:p>
        </p:txBody>
      </p:sp>
      <p:grpSp>
        <p:nvGrpSpPr>
          <p:cNvPr id="20485" name="Group 16">
            <a:extLst>
              <a:ext uri="{FF2B5EF4-FFF2-40B4-BE49-F238E27FC236}">
                <a16:creationId xmlns:a16="http://schemas.microsoft.com/office/drawing/2014/main" id="{026DAED2-E02B-482B-753D-E53EEF3901A3}"/>
              </a:ext>
            </a:extLst>
          </p:cNvPr>
          <p:cNvGrpSpPr>
            <a:grpSpLocks/>
          </p:cNvGrpSpPr>
          <p:nvPr/>
        </p:nvGrpSpPr>
        <p:grpSpPr bwMode="auto">
          <a:xfrm rot="-5400000" flipH="1" flipV="1">
            <a:off x="4979194" y="2861469"/>
            <a:ext cx="6519862" cy="1371600"/>
            <a:chOff x="720" y="1152"/>
            <a:chExt cx="4020" cy="720"/>
          </a:xfrm>
        </p:grpSpPr>
        <p:sp>
          <p:nvSpPr>
            <p:cNvPr id="20489" name="Line 17">
              <a:extLst>
                <a:ext uri="{FF2B5EF4-FFF2-40B4-BE49-F238E27FC236}">
                  <a16:creationId xmlns:a16="http://schemas.microsoft.com/office/drawing/2014/main" id="{4914CB8D-7BF9-4EB2-F6B1-5B8FE1FE0B15}"/>
                </a:ext>
              </a:extLst>
            </p:cNvPr>
            <p:cNvSpPr>
              <a:spLocks noChangeShapeType="1"/>
            </p:cNvSpPr>
            <p:nvPr/>
          </p:nvSpPr>
          <p:spPr bwMode="auto">
            <a:xfrm>
              <a:off x="720"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0" name="Line 18">
              <a:extLst>
                <a:ext uri="{FF2B5EF4-FFF2-40B4-BE49-F238E27FC236}">
                  <a16:creationId xmlns:a16="http://schemas.microsoft.com/office/drawing/2014/main" id="{3B75192B-2B29-12D3-FB79-9E925B493E0C}"/>
                </a:ext>
              </a:extLst>
            </p:cNvPr>
            <p:cNvSpPr>
              <a:spLocks noChangeShapeType="1"/>
            </p:cNvSpPr>
            <p:nvPr/>
          </p:nvSpPr>
          <p:spPr bwMode="auto">
            <a:xfrm>
              <a:off x="720" y="1152"/>
              <a:ext cx="398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1" name="Line 19">
              <a:extLst>
                <a:ext uri="{FF2B5EF4-FFF2-40B4-BE49-F238E27FC236}">
                  <a16:creationId xmlns:a16="http://schemas.microsoft.com/office/drawing/2014/main" id="{7C69F978-5EC8-9149-100E-49F6B98C0F14}"/>
                </a:ext>
              </a:extLst>
            </p:cNvPr>
            <p:cNvSpPr>
              <a:spLocks noChangeShapeType="1"/>
            </p:cNvSpPr>
            <p:nvPr/>
          </p:nvSpPr>
          <p:spPr bwMode="auto">
            <a:xfrm>
              <a:off x="3072"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2" name="Line 20">
              <a:extLst>
                <a:ext uri="{FF2B5EF4-FFF2-40B4-BE49-F238E27FC236}">
                  <a16:creationId xmlns:a16="http://schemas.microsoft.com/office/drawing/2014/main" id="{6FE98323-019D-A991-B727-9A8A7782227D}"/>
                </a:ext>
              </a:extLst>
            </p:cNvPr>
            <p:cNvSpPr>
              <a:spLocks noChangeShapeType="1"/>
            </p:cNvSpPr>
            <p:nvPr/>
          </p:nvSpPr>
          <p:spPr bwMode="auto">
            <a:xfrm>
              <a:off x="36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3" name="Line 21">
              <a:extLst>
                <a:ext uri="{FF2B5EF4-FFF2-40B4-BE49-F238E27FC236}">
                  <a16:creationId xmlns:a16="http://schemas.microsoft.com/office/drawing/2014/main" id="{95AC1518-0FA7-4463-ECF8-F831A044002D}"/>
                </a:ext>
              </a:extLst>
            </p:cNvPr>
            <p:cNvSpPr>
              <a:spLocks noChangeShapeType="1"/>
            </p:cNvSpPr>
            <p:nvPr/>
          </p:nvSpPr>
          <p:spPr bwMode="auto">
            <a:xfrm>
              <a:off x="4176"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4" name="Line 22">
              <a:extLst>
                <a:ext uri="{FF2B5EF4-FFF2-40B4-BE49-F238E27FC236}">
                  <a16:creationId xmlns:a16="http://schemas.microsoft.com/office/drawing/2014/main" id="{A180A3ED-BBFD-2498-9872-EB644B45D644}"/>
                </a:ext>
              </a:extLst>
            </p:cNvPr>
            <p:cNvSpPr>
              <a:spLocks noChangeShapeType="1"/>
            </p:cNvSpPr>
            <p:nvPr/>
          </p:nvSpPr>
          <p:spPr bwMode="auto">
            <a:xfrm>
              <a:off x="4704" y="1152"/>
              <a:ext cx="3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5" name="Line 23">
              <a:extLst>
                <a:ext uri="{FF2B5EF4-FFF2-40B4-BE49-F238E27FC236}">
                  <a16:creationId xmlns:a16="http://schemas.microsoft.com/office/drawing/2014/main" id="{509F97A8-4825-E91F-95A1-AF9DC78863A7}"/>
                </a:ext>
              </a:extLst>
            </p:cNvPr>
            <p:cNvSpPr>
              <a:spLocks noChangeShapeType="1"/>
            </p:cNvSpPr>
            <p:nvPr/>
          </p:nvSpPr>
          <p:spPr bwMode="auto">
            <a:xfrm>
              <a:off x="12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6" name="Line 24">
              <a:extLst>
                <a:ext uri="{FF2B5EF4-FFF2-40B4-BE49-F238E27FC236}">
                  <a16:creationId xmlns:a16="http://schemas.microsoft.com/office/drawing/2014/main" id="{BA3E8A3C-E6B6-AB6D-26CC-CC382CABE024}"/>
                </a:ext>
              </a:extLst>
            </p:cNvPr>
            <p:cNvSpPr>
              <a:spLocks noChangeShapeType="1"/>
            </p:cNvSpPr>
            <p:nvPr/>
          </p:nvSpPr>
          <p:spPr bwMode="auto">
            <a:xfrm>
              <a:off x="1824"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97" name="Line 25">
              <a:extLst>
                <a:ext uri="{FF2B5EF4-FFF2-40B4-BE49-F238E27FC236}">
                  <a16:creationId xmlns:a16="http://schemas.microsoft.com/office/drawing/2014/main" id="{A71D61FE-536F-69A5-511C-5F5D464F9060}"/>
                </a:ext>
              </a:extLst>
            </p:cNvPr>
            <p:cNvSpPr>
              <a:spLocks noChangeShapeType="1"/>
            </p:cNvSpPr>
            <p:nvPr/>
          </p:nvSpPr>
          <p:spPr bwMode="auto">
            <a:xfrm>
              <a:off x="24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0486" name="Picture 18">
            <a:extLst>
              <a:ext uri="{FF2B5EF4-FFF2-40B4-BE49-F238E27FC236}">
                <a16:creationId xmlns:a16="http://schemas.microsoft.com/office/drawing/2014/main" id="{0C70940B-8724-FE78-289F-6A0832D2E1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05463">
            <a:off x="7939088" y="1408113"/>
            <a:ext cx="5492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9">
            <a:extLst>
              <a:ext uri="{FF2B5EF4-FFF2-40B4-BE49-F238E27FC236}">
                <a16:creationId xmlns:a16="http://schemas.microsoft.com/office/drawing/2014/main" id="{5340FBB2-C3AD-49F1-4E8C-310F3280F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23520">
            <a:off x="7637463" y="3606800"/>
            <a:ext cx="12795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20">
            <a:extLst>
              <a:ext uri="{FF2B5EF4-FFF2-40B4-BE49-F238E27FC236}">
                <a16:creationId xmlns:a16="http://schemas.microsoft.com/office/drawing/2014/main" id="{0051718F-6B07-2E96-D1F2-62223ADCD8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0200" y="3765550"/>
            <a:ext cx="568325"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1">
            <a:extLst>
              <a:ext uri="{FF2B5EF4-FFF2-40B4-BE49-F238E27FC236}">
                <a16:creationId xmlns:a16="http://schemas.microsoft.com/office/drawing/2014/main" id="{91D1DF9F-57E4-A99A-8E90-99A005A3ED8F}"/>
              </a:ext>
            </a:extLst>
          </p:cNvPr>
          <p:cNvSpPr>
            <a:spLocks noGrp="1" noChangeArrowheads="1"/>
          </p:cNvSpPr>
          <p:nvPr>
            <p:ph type="ctrTitle"/>
          </p:nvPr>
        </p:nvSpPr>
        <p:spPr>
          <a:xfrm>
            <a:off x="685800" y="2514600"/>
            <a:ext cx="7772400" cy="1470025"/>
          </a:xfrm>
        </p:spPr>
        <p:txBody>
          <a:bodyPr anchor="ctr"/>
          <a:lstStyle/>
          <a:p>
            <a:pPr eaLnBrk="1" hangingPunct="1"/>
            <a:r>
              <a:rPr lang="en-US" altLang="en-US" sz="6000">
                <a:solidFill>
                  <a:schemeClr val="bg1"/>
                </a:solidFill>
              </a:rPr>
              <a:t> </a:t>
            </a:r>
            <a:r>
              <a:rPr lang="en-US" altLang="en-US" sz="6000">
                <a:latin typeface="Arial" panose="020B0604020202020204" pitchFamily="34" charset="0"/>
                <a:cs typeface="Arial" panose="020B0604020202020204" pitchFamily="34" charset="0"/>
              </a:rPr>
              <a:t>Perpendicular Parking</a:t>
            </a:r>
          </a:p>
        </p:txBody>
      </p:sp>
    </p:spTree>
  </p:cSld>
  <p:clrMapOvr>
    <a:masterClrMapping/>
  </p:clrMapOvr>
  <p:transition>
    <p:cut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B05F0EC1-41AE-1D8B-2D46-9DA7E2DD13F6}"/>
              </a:ext>
            </a:extLst>
          </p:cNvPr>
          <p:cNvSpPr>
            <a:spLocks noGrp="1" noChangeArrowheads="1"/>
          </p:cNvSpPr>
          <p:nvPr>
            <p:ph type="title"/>
          </p:nvPr>
        </p:nvSpPr>
        <p:spPr>
          <a:xfrm>
            <a:off x="2109788" y="668339"/>
            <a:ext cx="5159374" cy="811212"/>
          </a:xfrm>
        </p:spPr>
        <p:txBody>
          <a:bodyPr/>
          <a:lstStyle/>
          <a:p>
            <a:pPr eaLnBrk="1" hangingPunct="1"/>
            <a:r>
              <a:rPr lang="en-US" altLang="en-US" dirty="0">
                <a:latin typeface="Arial" panose="020B0604020202020204" pitchFamily="34" charset="0"/>
                <a:cs typeface="Arial" panose="020B0604020202020204" pitchFamily="34" charset="0"/>
              </a:rPr>
              <a:t>Two Way Traffic Pattern</a:t>
            </a:r>
          </a:p>
        </p:txBody>
      </p:sp>
      <p:sp>
        <p:nvSpPr>
          <p:cNvPr id="22532" name="Rectangle 5">
            <a:extLst>
              <a:ext uri="{FF2B5EF4-FFF2-40B4-BE49-F238E27FC236}">
                <a16:creationId xmlns:a16="http://schemas.microsoft.com/office/drawing/2014/main" id="{5A58145E-74AA-61A0-1A93-D01BA1E5A304}"/>
              </a:ext>
            </a:extLst>
          </p:cNvPr>
          <p:cNvSpPr>
            <a:spLocks noChangeArrowheads="1"/>
          </p:cNvSpPr>
          <p:nvPr/>
        </p:nvSpPr>
        <p:spPr bwMode="auto">
          <a:xfrm rot="16200000">
            <a:off x="2270125" y="-55562"/>
            <a:ext cx="4800600" cy="8229600"/>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dirty="0">
              <a:latin typeface="Arial" panose="020B0604020202020204" pitchFamily="34" charset="0"/>
            </a:endParaRPr>
          </a:p>
        </p:txBody>
      </p:sp>
      <p:grpSp>
        <p:nvGrpSpPr>
          <p:cNvPr id="2" name="Group 15">
            <a:extLst>
              <a:ext uri="{FF2B5EF4-FFF2-40B4-BE49-F238E27FC236}">
                <a16:creationId xmlns:a16="http://schemas.microsoft.com/office/drawing/2014/main" id="{33BF74C7-9305-D80E-FCD5-F8248AAE5F1A}"/>
              </a:ext>
            </a:extLst>
          </p:cNvPr>
          <p:cNvGrpSpPr>
            <a:grpSpLocks/>
          </p:cNvGrpSpPr>
          <p:nvPr/>
        </p:nvGrpSpPr>
        <p:grpSpPr bwMode="auto">
          <a:xfrm>
            <a:off x="1663700" y="1814513"/>
            <a:ext cx="6013450" cy="1592262"/>
            <a:chOff x="1008" y="1440"/>
            <a:chExt cx="3696" cy="864"/>
          </a:xfrm>
        </p:grpSpPr>
        <p:sp>
          <p:nvSpPr>
            <p:cNvPr id="22551" name="Line 6">
              <a:extLst>
                <a:ext uri="{FF2B5EF4-FFF2-40B4-BE49-F238E27FC236}">
                  <a16:creationId xmlns:a16="http://schemas.microsoft.com/office/drawing/2014/main" id="{CEC0C9A3-8D87-1AC3-F5AD-558CE307E0EE}"/>
                </a:ext>
              </a:extLst>
            </p:cNvPr>
            <p:cNvSpPr>
              <a:spLocks noChangeShapeType="1"/>
            </p:cNvSpPr>
            <p:nvPr/>
          </p:nvSpPr>
          <p:spPr bwMode="auto">
            <a:xfrm>
              <a:off x="1008" y="1440"/>
              <a:ext cx="369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2" name="Line 7">
              <a:extLst>
                <a:ext uri="{FF2B5EF4-FFF2-40B4-BE49-F238E27FC236}">
                  <a16:creationId xmlns:a16="http://schemas.microsoft.com/office/drawing/2014/main" id="{76B16E82-DCEF-4C9E-DA10-84502387AD97}"/>
                </a:ext>
              </a:extLst>
            </p:cNvPr>
            <p:cNvSpPr>
              <a:spLocks noChangeShapeType="1"/>
            </p:cNvSpPr>
            <p:nvPr/>
          </p:nvSpPr>
          <p:spPr bwMode="auto">
            <a:xfrm>
              <a:off x="100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3" name="Line 8">
              <a:extLst>
                <a:ext uri="{FF2B5EF4-FFF2-40B4-BE49-F238E27FC236}">
                  <a16:creationId xmlns:a16="http://schemas.microsoft.com/office/drawing/2014/main" id="{18B10BE0-1A65-DA0A-23F1-3702A4D88364}"/>
                </a:ext>
              </a:extLst>
            </p:cNvPr>
            <p:cNvSpPr>
              <a:spLocks noChangeShapeType="1"/>
            </p:cNvSpPr>
            <p:nvPr/>
          </p:nvSpPr>
          <p:spPr bwMode="auto">
            <a:xfrm>
              <a:off x="206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4" name="Line 9">
              <a:extLst>
                <a:ext uri="{FF2B5EF4-FFF2-40B4-BE49-F238E27FC236}">
                  <a16:creationId xmlns:a16="http://schemas.microsoft.com/office/drawing/2014/main" id="{F334307D-3CEE-409F-5A4A-3EC9D421D72C}"/>
                </a:ext>
              </a:extLst>
            </p:cNvPr>
            <p:cNvSpPr>
              <a:spLocks noChangeShapeType="1"/>
            </p:cNvSpPr>
            <p:nvPr/>
          </p:nvSpPr>
          <p:spPr bwMode="auto">
            <a:xfrm>
              <a:off x="2592"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5" name="Line 10">
              <a:extLst>
                <a:ext uri="{FF2B5EF4-FFF2-40B4-BE49-F238E27FC236}">
                  <a16:creationId xmlns:a16="http://schemas.microsoft.com/office/drawing/2014/main" id="{706B2134-D160-2202-A745-8A73DE60AFDE}"/>
                </a:ext>
              </a:extLst>
            </p:cNvPr>
            <p:cNvSpPr>
              <a:spLocks noChangeShapeType="1"/>
            </p:cNvSpPr>
            <p:nvPr/>
          </p:nvSpPr>
          <p:spPr bwMode="auto">
            <a:xfrm>
              <a:off x="3120"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6" name="Line 11">
              <a:extLst>
                <a:ext uri="{FF2B5EF4-FFF2-40B4-BE49-F238E27FC236}">
                  <a16:creationId xmlns:a16="http://schemas.microsoft.com/office/drawing/2014/main" id="{B471BD94-304F-6776-C021-4D349F6D71DB}"/>
                </a:ext>
              </a:extLst>
            </p:cNvPr>
            <p:cNvSpPr>
              <a:spLocks noChangeShapeType="1"/>
            </p:cNvSpPr>
            <p:nvPr/>
          </p:nvSpPr>
          <p:spPr bwMode="auto">
            <a:xfrm>
              <a:off x="364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7" name="Line 12">
              <a:extLst>
                <a:ext uri="{FF2B5EF4-FFF2-40B4-BE49-F238E27FC236}">
                  <a16:creationId xmlns:a16="http://schemas.microsoft.com/office/drawing/2014/main" id="{52DC251F-45C7-4EED-36B1-93FA53777446}"/>
                </a:ext>
              </a:extLst>
            </p:cNvPr>
            <p:cNvSpPr>
              <a:spLocks noChangeShapeType="1"/>
            </p:cNvSpPr>
            <p:nvPr/>
          </p:nvSpPr>
          <p:spPr bwMode="auto">
            <a:xfrm>
              <a:off x="417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8" name="Line 13">
              <a:extLst>
                <a:ext uri="{FF2B5EF4-FFF2-40B4-BE49-F238E27FC236}">
                  <a16:creationId xmlns:a16="http://schemas.microsoft.com/office/drawing/2014/main" id="{A51DD793-8CD7-64B5-24FE-35C18F06963A}"/>
                </a:ext>
              </a:extLst>
            </p:cNvPr>
            <p:cNvSpPr>
              <a:spLocks noChangeShapeType="1"/>
            </p:cNvSpPr>
            <p:nvPr/>
          </p:nvSpPr>
          <p:spPr bwMode="auto">
            <a:xfrm>
              <a:off x="470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9" name="Line 14">
              <a:extLst>
                <a:ext uri="{FF2B5EF4-FFF2-40B4-BE49-F238E27FC236}">
                  <a16:creationId xmlns:a16="http://schemas.microsoft.com/office/drawing/2014/main" id="{5B1AE822-FA96-D09A-B0F7-A7D86E241A7B}"/>
                </a:ext>
              </a:extLst>
            </p:cNvPr>
            <p:cNvSpPr>
              <a:spLocks noChangeShapeType="1"/>
            </p:cNvSpPr>
            <p:nvPr/>
          </p:nvSpPr>
          <p:spPr bwMode="auto">
            <a:xfrm>
              <a:off x="153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2533" name="Group 16">
            <a:extLst>
              <a:ext uri="{FF2B5EF4-FFF2-40B4-BE49-F238E27FC236}">
                <a16:creationId xmlns:a16="http://schemas.microsoft.com/office/drawing/2014/main" id="{87F5427A-E391-2459-B853-A6F8DB85A5F0}"/>
              </a:ext>
            </a:extLst>
          </p:cNvPr>
          <p:cNvGrpSpPr>
            <a:grpSpLocks/>
          </p:cNvGrpSpPr>
          <p:nvPr/>
        </p:nvGrpSpPr>
        <p:grpSpPr bwMode="auto">
          <a:xfrm rot="10800000">
            <a:off x="1635125" y="5038725"/>
            <a:ext cx="6019800" cy="1371600"/>
            <a:chOff x="1008" y="1440"/>
            <a:chExt cx="3696" cy="864"/>
          </a:xfrm>
        </p:grpSpPr>
        <p:sp>
          <p:nvSpPr>
            <p:cNvPr id="22542" name="Line 17">
              <a:extLst>
                <a:ext uri="{FF2B5EF4-FFF2-40B4-BE49-F238E27FC236}">
                  <a16:creationId xmlns:a16="http://schemas.microsoft.com/office/drawing/2014/main" id="{1A924E30-13AD-0D8A-2425-C4E96EF37679}"/>
                </a:ext>
              </a:extLst>
            </p:cNvPr>
            <p:cNvSpPr>
              <a:spLocks noChangeShapeType="1"/>
            </p:cNvSpPr>
            <p:nvPr/>
          </p:nvSpPr>
          <p:spPr bwMode="auto">
            <a:xfrm>
              <a:off x="1008" y="1440"/>
              <a:ext cx="369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3" name="Line 18">
              <a:extLst>
                <a:ext uri="{FF2B5EF4-FFF2-40B4-BE49-F238E27FC236}">
                  <a16:creationId xmlns:a16="http://schemas.microsoft.com/office/drawing/2014/main" id="{63CE0059-261E-01DD-F254-A70B16502BD3}"/>
                </a:ext>
              </a:extLst>
            </p:cNvPr>
            <p:cNvSpPr>
              <a:spLocks noChangeShapeType="1"/>
            </p:cNvSpPr>
            <p:nvPr/>
          </p:nvSpPr>
          <p:spPr bwMode="auto">
            <a:xfrm>
              <a:off x="100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4" name="Line 19">
              <a:extLst>
                <a:ext uri="{FF2B5EF4-FFF2-40B4-BE49-F238E27FC236}">
                  <a16:creationId xmlns:a16="http://schemas.microsoft.com/office/drawing/2014/main" id="{83FF41ED-D8D9-0FD8-8FA8-6F800A02B0CD}"/>
                </a:ext>
              </a:extLst>
            </p:cNvPr>
            <p:cNvSpPr>
              <a:spLocks noChangeShapeType="1"/>
            </p:cNvSpPr>
            <p:nvPr/>
          </p:nvSpPr>
          <p:spPr bwMode="auto">
            <a:xfrm>
              <a:off x="206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5" name="Line 20">
              <a:extLst>
                <a:ext uri="{FF2B5EF4-FFF2-40B4-BE49-F238E27FC236}">
                  <a16:creationId xmlns:a16="http://schemas.microsoft.com/office/drawing/2014/main" id="{F9DB09F4-1CA6-A0E2-A1B7-541E0BD51825}"/>
                </a:ext>
              </a:extLst>
            </p:cNvPr>
            <p:cNvSpPr>
              <a:spLocks noChangeShapeType="1"/>
            </p:cNvSpPr>
            <p:nvPr/>
          </p:nvSpPr>
          <p:spPr bwMode="auto">
            <a:xfrm>
              <a:off x="2592"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6" name="Line 21">
              <a:extLst>
                <a:ext uri="{FF2B5EF4-FFF2-40B4-BE49-F238E27FC236}">
                  <a16:creationId xmlns:a16="http://schemas.microsoft.com/office/drawing/2014/main" id="{92D0CC7A-9DF1-2942-4915-3A7B5A9476B4}"/>
                </a:ext>
              </a:extLst>
            </p:cNvPr>
            <p:cNvSpPr>
              <a:spLocks noChangeShapeType="1"/>
            </p:cNvSpPr>
            <p:nvPr/>
          </p:nvSpPr>
          <p:spPr bwMode="auto">
            <a:xfrm flipV="1">
              <a:off x="3120"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7" name="Line 22">
              <a:extLst>
                <a:ext uri="{FF2B5EF4-FFF2-40B4-BE49-F238E27FC236}">
                  <a16:creationId xmlns:a16="http://schemas.microsoft.com/office/drawing/2014/main" id="{A05D9A0B-E952-E39D-E600-4C8CD029763F}"/>
                </a:ext>
              </a:extLst>
            </p:cNvPr>
            <p:cNvSpPr>
              <a:spLocks noChangeShapeType="1"/>
            </p:cNvSpPr>
            <p:nvPr/>
          </p:nvSpPr>
          <p:spPr bwMode="auto">
            <a:xfrm>
              <a:off x="364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8" name="Line 23">
              <a:extLst>
                <a:ext uri="{FF2B5EF4-FFF2-40B4-BE49-F238E27FC236}">
                  <a16:creationId xmlns:a16="http://schemas.microsoft.com/office/drawing/2014/main" id="{5A90C15A-3BB4-AB77-4B0C-9A3292551EBC}"/>
                </a:ext>
              </a:extLst>
            </p:cNvPr>
            <p:cNvSpPr>
              <a:spLocks noChangeShapeType="1"/>
            </p:cNvSpPr>
            <p:nvPr/>
          </p:nvSpPr>
          <p:spPr bwMode="auto">
            <a:xfrm>
              <a:off x="417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49" name="Line 24">
              <a:extLst>
                <a:ext uri="{FF2B5EF4-FFF2-40B4-BE49-F238E27FC236}">
                  <a16:creationId xmlns:a16="http://schemas.microsoft.com/office/drawing/2014/main" id="{41778440-B61B-49FB-D4CC-34A9D6206FBE}"/>
                </a:ext>
              </a:extLst>
            </p:cNvPr>
            <p:cNvSpPr>
              <a:spLocks noChangeShapeType="1"/>
            </p:cNvSpPr>
            <p:nvPr/>
          </p:nvSpPr>
          <p:spPr bwMode="auto">
            <a:xfrm>
              <a:off x="470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50" name="Line 25">
              <a:extLst>
                <a:ext uri="{FF2B5EF4-FFF2-40B4-BE49-F238E27FC236}">
                  <a16:creationId xmlns:a16="http://schemas.microsoft.com/office/drawing/2014/main" id="{D92C60CD-7142-29E4-6EF9-EC939E59A9C1}"/>
                </a:ext>
              </a:extLst>
            </p:cNvPr>
            <p:cNvSpPr>
              <a:spLocks noChangeShapeType="1"/>
            </p:cNvSpPr>
            <p:nvPr/>
          </p:nvSpPr>
          <p:spPr bwMode="auto">
            <a:xfrm>
              <a:off x="153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2534" name="Picture 32">
            <a:extLst>
              <a:ext uri="{FF2B5EF4-FFF2-40B4-BE49-F238E27FC236}">
                <a16:creationId xmlns:a16="http://schemas.microsoft.com/office/drawing/2014/main" id="{BF27435B-998F-9E35-2BF2-581617423E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8550" y="3525838"/>
            <a:ext cx="12795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33">
            <a:extLst>
              <a:ext uri="{FF2B5EF4-FFF2-40B4-BE49-F238E27FC236}">
                <a16:creationId xmlns:a16="http://schemas.microsoft.com/office/drawing/2014/main" id="{7CC71C1E-C200-A543-E12C-E29C2B5735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146550"/>
            <a:ext cx="12795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Line 30">
            <a:extLst>
              <a:ext uri="{FF2B5EF4-FFF2-40B4-BE49-F238E27FC236}">
                <a16:creationId xmlns:a16="http://schemas.microsoft.com/office/drawing/2014/main" id="{1A20EF63-FBDB-A40E-A0C4-218A0B978D2F}"/>
              </a:ext>
            </a:extLst>
          </p:cNvPr>
          <p:cNvSpPr>
            <a:spLocks noChangeShapeType="1"/>
          </p:cNvSpPr>
          <p:nvPr/>
        </p:nvSpPr>
        <p:spPr bwMode="auto">
          <a:xfrm flipV="1">
            <a:off x="2841625" y="4495800"/>
            <a:ext cx="1079500" cy="0"/>
          </a:xfrm>
          <a:prstGeom prst="line">
            <a:avLst/>
          </a:prstGeom>
          <a:noFill/>
          <a:ln w="539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537" name="Line 30">
            <a:extLst>
              <a:ext uri="{FF2B5EF4-FFF2-40B4-BE49-F238E27FC236}">
                <a16:creationId xmlns:a16="http://schemas.microsoft.com/office/drawing/2014/main" id="{6558581D-CD55-ED02-FDC5-7EED813074E7}"/>
              </a:ext>
            </a:extLst>
          </p:cNvPr>
          <p:cNvSpPr>
            <a:spLocks noChangeShapeType="1"/>
          </p:cNvSpPr>
          <p:nvPr/>
        </p:nvSpPr>
        <p:spPr bwMode="auto">
          <a:xfrm flipH="1" flipV="1">
            <a:off x="4932363" y="3810000"/>
            <a:ext cx="1120775" cy="0"/>
          </a:xfrm>
          <a:prstGeom prst="line">
            <a:avLst/>
          </a:prstGeom>
          <a:noFill/>
          <a:ln w="539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2538" name="Picture 59">
            <a:extLst>
              <a:ext uri="{FF2B5EF4-FFF2-40B4-BE49-F238E27FC236}">
                <a16:creationId xmlns:a16="http://schemas.microsoft.com/office/drawing/2014/main" id="{F7FF67A7-EC4E-8FD0-972F-496FA5368A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138" y="5024438"/>
            <a:ext cx="6191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60">
            <a:extLst>
              <a:ext uri="{FF2B5EF4-FFF2-40B4-BE49-F238E27FC236}">
                <a16:creationId xmlns:a16="http://schemas.microsoft.com/office/drawing/2014/main" id="{69A736F2-4E47-0C1A-2E50-8AB1310442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3713" y="1897063"/>
            <a:ext cx="771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
            <a:extLst>
              <a:ext uri="{FF2B5EF4-FFF2-40B4-BE49-F238E27FC236}">
                <a16:creationId xmlns:a16="http://schemas.microsoft.com/office/drawing/2014/main" id="{57202C0B-A8DE-50C8-721F-1B57D867DEC7}"/>
              </a:ext>
            </a:extLst>
          </p:cNvPr>
          <p:cNvPicPr>
            <a:picLocks noChangeAspect="1" noChangeArrowheads="1"/>
          </p:cNvPicPr>
          <p:nvPr/>
        </p:nvPicPr>
        <p:blipFill>
          <a:blip r:embed="rId6">
            <a:duotone>
              <a:prstClr val="black"/>
              <a:srgbClr val="9AC6F6">
                <a:tint val="45000"/>
                <a:satMod val="400000"/>
              </a:srgbClr>
            </a:duotone>
          </a:blip>
          <a:srcRect/>
          <a:stretch>
            <a:fillRect/>
          </a:stretch>
        </p:blipFill>
        <p:spPr bwMode="auto">
          <a:xfrm rot="16200000">
            <a:off x="2298794" y="2191814"/>
            <a:ext cx="1280160" cy="738912"/>
          </a:xfrm>
          <a:prstGeom prst="rect">
            <a:avLst/>
          </a:prstGeom>
          <a:noFill/>
        </p:spPr>
      </p:pic>
      <p:pic>
        <p:nvPicPr>
          <p:cNvPr id="63" name="Picture 62">
            <a:extLst>
              <a:ext uri="{FF2B5EF4-FFF2-40B4-BE49-F238E27FC236}">
                <a16:creationId xmlns:a16="http://schemas.microsoft.com/office/drawing/2014/main" id="{52A0ACED-64DF-4976-8DEB-8C69BBFE2A8B}"/>
              </a:ext>
            </a:extLst>
          </p:cNvPr>
          <p:cNvPicPr>
            <a:picLocks noChangeAspect="1"/>
          </p:cNvPicPr>
          <p:nvPr/>
        </p:nvPicPr>
        <p:blipFill>
          <a:blip r:embed="rId7">
            <a:duotone>
              <a:prstClr val="black"/>
              <a:srgbClr val="4E455F">
                <a:tint val="45000"/>
                <a:satMod val="400000"/>
              </a:srgbClr>
            </a:duotone>
          </a:blip>
          <a:stretch>
            <a:fillRect/>
          </a:stretch>
        </p:blipFill>
        <p:spPr>
          <a:xfrm rot="16200000">
            <a:off x="3161190" y="5390795"/>
            <a:ext cx="1280160" cy="627771"/>
          </a:xfrm>
          <a:prstGeom prst="rect">
            <a:avLst/>
          </a:prstGeom>
        </p:spPr>
      </p:pic>
    </p:spTree>
  </p:cSld>
  <p:clrMapOvr>
    <a:masterClrMapping/>
  </p:clrMapOvr>
  <p:transition>
    <p:cut thruBlk="1"/>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98503F12-56EB-5CDD-6974-ABE03BDC1852}"/>
              </a:ext>
            </a:extLst>
          </p:cNvPr>
          <p:cNvSpPr>
            <a:spLocks noGrp="1" noChangeArrowheads="1"/>
          </p:cNvSpPr>
          <p:nvPr>
            <p:ph type="title"/>
          </p:nvPr>
        </p:nvSpPr>
        <p:spPr>
          <a:xfrm>
            <a:off x="2106612" y="630478"/>
            <a:ext cx="4930775" cy="811212"/>
          </a:xfrm>
        </p:spPr>
        <p:txBody>
          <a:bodyPr/>
          <a:lstStyle/>
          <a:p>
            <a:pPr eaLnBrk="1" hangingPunct="1"/>
            <a:r>
              <a:rPr lang="en-US" altLang="en-US" dirty="0">
                <a:solidFill>
                  <a:srgbClr val="000000"/>
                </a:solidFill>
                <a:latin typeface="Arial" panose="020B0604020202020204" pitchFamily="34" charset="0"/>
                <a:cs typeface="Arial" panose="020B0604020202020204" pitchFamily="34" charset="0"/>
              </a:rPr>
              <a:t>One Way </a:t>
            </a:r>
            <a:r>
              <a:rPr lang="en-US" altLang="en-US" dirty="0">
                <a:latin typeface="Arial" panose="020B0604020202020204" pitchFamily="34" charset="0"/>
                <a:cs typeface="Arial" panose="020B0604020202020204" pitchFamily="34" charset="0"/>
              </a:rPr>
              <a:t>Traffic Pattern</a:t>
            </a:r>
          </a:p>
        </p:txBody>
      </p:sp>
      <p:sp>
        <p:nvSpPr>
          <p:cNvPr id="22532" name="Rectangle 5">
            <a:extLst>
              <a:ext uri="{FF2B5EF4-FFF2-40B4-BE49-F238E27FC236}">
                <a16:creationId xmlns:a16="http://schemas.microsoft.com/office/drawing/2014/main" id="{0BDC025E-15D2-33F7-19B5-3D66C7120319}"/>
              </a:ext>
            </a:extLst>
          </p:cNvPr>
          <p:cNvSpPr>
            <a:spLocks noChangeArrowheads="1"/>
          </p:cNvSpPr>
          <p:nvPr/>
        </p:nvSpPr>
        <p:spPr bwMode="auto">
          <a:xfrm rot="16200000">
            <a:off x="2270125" y="-55562"/>
            <a:ext cx="4800600" cy="8229600"/>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dirty="0">
              <a:latin typeface="Arial" panose="020B0604020202020204" pitchFamily="34" charset="0"/>
            </a:endParaRPr>
          </a:p>
        </p:txBody>
      </p:sp>
      <p:grpSp>
        <p:nvGrpSpPr>
          <p:cNvPr id="23556" name="Group 15">
            <a:extLst>
              <a:ext uri="{FF2B5EF4-FFF2-40B4-BE49-F238E27FC236}">
                <a16:creationId xmlns:a16="http://schemas.microsoft.com/office/drawing/2014/main" id="{1ACEBEC1-CFE6-823C-D867-0E7A293B10F8}"/>
              </a:ext>
            </a:extLst>
          </p:cNvPr>
          <p:cNvGrpSpPr>
            <a:grpSpLocks/>
          </p:cNvGrpSpPr>
          <p:nvPr/>
        </p:nvGrpSpPr>
        <p:grpSpPr bwMode="auto">
          <a:xfrm>
            <a:off x="1663700" y="1814513"/>
            <a:ext cx="6013450" cy="1592262"/>
            <a:chOff x="1008" y="1440"/>
            <a:chExt cx="3696" cy="864"/>
          </a:xfrm>
        </p:grpSpPr>
        <p:sp>
          <p:nvSpPr>
            <p:cNvPr id="23573" name="Line 6">
              <a:extLst>
                <a:ext uri="{FF2B5EF4-FFF2-40B4-BE49-F238E27FC236}">
                  <a16:creationId xmlns:a16="http://schemas.microsoft.com/office/drawing/2014/main" id="{E08ED754-9878-CD68-828D-8B60F682EB7A}"/>
                </a:ext>
              </a:extLst>
            </p:cNvPr>
            <p:cNvSpPr>
              <a:spLocks noChangeShapeType="1"/>
            </p:cNvSpPr>
            <p:nvPr/>
          </p:nvSpPr>
          <p:spPr bwMode="auto">
            <a:xfrm>
              <a:off x="1008" y="1440"/>
              <a:ext cx="369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4" name="Line 7">
              <a:extLst>
                <a:ext uri="{FF2B5EF4-FFF2-40B4-BE49-F238E27FC236}">
                  <a16:creationId xmlns:a16="http://schemas.microsoft.com/office/drawing/2014/main" id="{B69ACA92-3106-8038-5E90-BC77869595B5}"/>
                </a:ext>
              </a:extLst>
            </p:cNvPr>
            <p:cNvSpPr>
              <a:spLocks noChangeShapeType="1"/>
            </p:cNvSpPr>
            <p:nvPr/>
          </p:nvSpPr>
          <p:spPr bwMode="auto">
            <a:xfrm>
              <a:off x="100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5" name="Line 8">
              <a:extLst>
                <a:ext uri="{FF2B5EF4-FFF2-40B4-BE49-F238E27FC236}">
                  <a16:creationId xmlns:a16="http://schemas.microsoft.com/office/drawing/2014/main" id="{7C594BA5-C32D-D47B-43E3-A6678C4F4139}"/>
                </a:ext>
              </a:extLst>
            </p:cNvPr>
            <p:cNvSpPr>
              <a:spLocks noChangeShapeType="1"/>
            </p:cNvSpPr>
            <p:nvPr/>
          </p:nvSpPr>
          <p:spPr bwMode="auto">
            <a:xfrm>
              <a:off x="206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6" name="Line 9">
              <a:extLst>
                <a:ext uri="{FF2B5EF4-FFF2-40B4-BE49-F238E27FC236}">
                  <a16:creationId xmlns:a16="http://schemas.microsoft.com/office/drawing/2014/main" id="{3B247D6D-2CC8-5153-7082-0A6FDD33FAD4}"/>
                </a:ext>
              </a:extLst>
            </p:cNvPr>
            <p:cNvSpPr>
              <a:spLocks noChangeShapeType="1"/>
            </p:cNvSpPr>
            <p:nvPr/>
          </p:nvSpPr>
          <p:spPr bwMode="auto">
            <a:xfrm>
              <a:off x="2592"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7" name="Line 10">
              <a:extLst>
                <a:ext uri="{FF2B5EF4-FFF2-40B4-BE49-F238E27FC236}">
                  <a16:creationId xmlns:a16="http://schemas.microsoft.com/office/drawing/2014/main" id="{196F67C1-ADB1-67D0-E612-521E99DC7F7F}"/>
                </a:ext>
              </a:extLst>
            </p:cNvPr>
            <p:cNvSpPr>
              <a:spLocks noChangeShapeType="1"/>
            </p:cNvSpPr>
            <p:nvPr/>
          </p:nvSpPr>
          <p:spPr bwMode="auto">
            <a:xfrm>
              <a:off x="3120"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8" name="Line 11">
              <a:extLst>
                <a:ext uri="{FF2B5EF4-FFF2-40B4-BE49-F238E27FC236}">
                  <a16:creationId xmlns:a16="http://schemas.microsoft.com/office/drawing/2014/main" id="{C213DC52-62DD-02D4-7F8E-DAC90AC0AAD0}"/>
                </a:ext>
              </a:extLst>
            </p:cNvPr>
            <p:cNvSpPr>
              <a:spLocks noChangeShapeType="1"/>
            </p:cNvSpPr>
            <p:nvPr/>
          </p:nvSpPr>
          <p:spPr bwMode="auto">
            <a:xfrm>
              <a:off x="364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9" name="Line 12">
              <a:extLst>
                <a:ext uri="{FF2B5EF4-FFF2-40B4-BE49-F238E27FC236}">
                  <a16:creationId xmlns:a16="http://schemas.microsoft.com/office/drawing/2014/main" id="{27DBCB3D-DD95-A0A5-DF34-EB07395C53C9}"/>
                </a:ext>
              </a:extLst>
            </p:cNvPr>
            <p:cNvSpPr>
              <a:spLocks noChangeShapeType="1"/>
            </p:cNvSpPr>
            <p:nvPr/>
          </p:nvSpPr>
          <p:spPr bwMode="auto">
            <a:xfrm>
              <a:off x="417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80" name="Line 13">
              <a:extLst>
                <a:ext uri="{FF2B5EF4-FFF2-40B4-BE49-F238E27FC236}">
                  <a16:creationId xmlns:a16="http://schemas.microsoft.com/office/drawing/2014/main" id="{3B1D1E67-DD37-D743-13D4-A4765994238F}"/>
                </a:ext>
              </a:extLst>
            </p:cNvPr>
            <p:cNvSpPr>
              <a:spLocks noChangeShapeType="1"/>
            </p:cNvSpPr>
            <p:nvPr/>
          </p:nvSpPr>
          <p:spPr bwMode="auto">
            <a:xfrm>
              <a:off x="470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81" name="Line 14">
              <a:extLst>
                <a:ext uri="{FF2B5EF4-FFF2-40B4-BE49-F238E27FC236}">
                  <a16:creationId xmlns:a16="http://schemas.microsoft.com/office/drawing/2014/main" id="{F1F48C8E-4FD3-9E1C-3D3C-2BB16D00C581}"/>
                </a:ext>
              </a:extLst>
            </p:cNvPr>
            <p:cNvSpPr>
              <a:spLocks noChangeShapeType="1"/>
            </p:cNvSpPr>
            <p:nvPr/>
          </p:nvSpPr>
          <p:spPr bwMode="auto">
            <a:xfrm>
              <a:off x="153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3557" name="Group 16">
            <a:extLst>
              <a:ext uri="{FF2B5EF4-FFF2-40B4-BE49-F238E27FC236}">
                <a16:creationId xmlns:a16="http://schemas.microsoft.com/office/drawing/2014/main" id="{301A88BE-FBDA-DD25-5D25-E8C31326719D}"/>
              </a:ext>
            </a:extLst>
          </p:cNvPr>
          <p:cNvGrpSpPr>
            <a:grpSpLocks/>
          </p:cNvGrpSpPr>
          <p:nvPr/>
        </p:nvGrpSpPr>
        <p:grpSpPr bwMode="auto">
          <a:xfrm rot="10800000">
            <a:off x="1635125" y="5038725"/>
            <a:ext cx="6019800" cy="1371600"/>
            <a:chOff x="1008" y="1440"/>
            <a:chExt cx="3696" cy="864"/>
          </a:xfrm>
        </p:grpSpPr>
        <p:sp>
          <p:nvSpPr>
            <p:cNvPr id="23564" name="Line 17">
              <a:extLst>
                <a:ext uri="{FF2B5EF4-FFF2-40B4-BE49-F238E27FC236}">
                  <a16:creationId xmlns:a16="http://schemas.microsoft.com/office/drawing/2014/main" id="{DE49A0DF-53B0-6E11-A037-9BF55E213D99}"/>
                </a:ext>
              </a:extLst>
            </p:cNvPr>
            <p:cNvSpPr>
              <a:spLocks noChangeShapeType="1"/>
            </p:cNvSpPr>
            <p:nvPr/>
          </p:nvSpPr>
          <p:spPr bwMode="auto">
            <a:xfrm>
              <a:off x="1008" y="1440"/>
              <a:ext cx="369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5" name="Line 18">
              <a:extLst>
                <a:ext uri="{FF2B5EF4-FFF2-40B4-BE49-F238E27FC236}">
                  <a16:creationId xmlns:a16="http://schemas.microsoft.com/office/drawing/2014/main" id="{8115A288-6BE9-C5E7-B442-CE870A48D9F2}"/>
                </a:ext>
              </a:extLst>
            </p:cNvPr>
            <p:cNvSpPr>
              <a:spLocks noChangeShapeType="1"/>
            </p:cNvSpPr>
            <p:nvPr/>
          </p:nvSpPr>
          <p:spPr bwMode="auto">
            <a:xfrm>
              <a:off x="100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6" name="Line 19">
              <a:extLst>
                <a:ext uri="{FF2B5EF4-FFF2-40B4-BE49-F238E27FC236}">
                  <a16:creationId xmlns:a16="http://schemas.microsoft.com/office/drawing/2014/main" id="{8D1BA39F-3C3F-F5DB-6403-0FA5D3797A23}"/>
                </a:ext>
              </a:extLst>
            </p:cNvPr>
            <p:cNvSpPr>
              <a:spLocks noChangeShapeType="1"/>
            </p:cNvSpPr>
            <p:nvPr/>
          </p:nvSpPr>
          <p:spPr bwMode="auto">
            <a:xfrm>
              <a:off x="206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7" name="Line 20">
              <a:extLst>
                <a:ext uri="{FF2B5EF4-FFF2-40B4-BE49-F238E27FC236}">
                  <a16:creationId xmlns:a16="http://schemas.microsoft.com/office/drawing/2014/main" id="{DD450A88-6F24-AB08-53DA-BB8F91D31FFA}"/>
                </a:ext>
              </a:extLst>
            </p:cNvPr>
            <p:cNvSpPr>
              <a:spLocks noChangeShapeType="1"/>
            </p:cNvSpPr>
            <p:nvPr/>
          </p:nvSpPr>
          <p:spPr bwMode="auto">
            <a:xfrm>
              <a:off x="2592"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8" name="Line 21">
              <a:extLst>
                <a:ext uri="{FF2B5EF4-FFF2-40B4-BE49-F238E27FC236}">
                  <a16:creationId xmlns:a16="http://schemas.microsoft.com/office/drawing/2014/main" id="{2ACF3057-E974-CAAA-D76E-DE71473545B9}"/>
                </a:ext>
              </a:extLst>
            </p:cNvPr>
            <p:cNvSpPr>
              <a:spLocks noChangeShapeType="1"/>
            </p:cNvSpPr>
            <p:nvPr/>
          </p:nvSpPr>
          <p:spPr bwMode="auto">
            <a:xfrm flipV="1">
              <a:off x="3120"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69" name="Line 22">
              <a:extLst>
                <a:ext uri="{FF2B5EF4-FFF2-40B4-BE49-F238E27FC236}">
                  <a16:creationId xmlns:a16="http://schemas.microsoft.com/office/drawing/2014/main" id="{5F8755AB-3AFF-4F47-2796-B1F8204F925F}"/>
                </a:ext>
              </a:extLst>
            </p:cNvPr>
            <p:cNvSpPr>
              <a:spLocks noChangeShapeType="1"/>
            </p:cNvSpPr>
            <p:nvPr/>
          </p:nvSpPr>
          <p:spPr bwMode="auto">
            <a:xfrm>
              <a:off x="364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0" name="Line 23">
              <a:extLst>
                <a:ext uri="{FF2B5EF4-FFF2-40B4-BE49-F238E27FC236}">
                  <a16:creationId xmlns:a16="http://schemas.microsoft.com/office/drawing/2014/main" id="{8656E3A6-CC35-C8B7-6A85-12EEAEFE197F}"/>
                </a:ext>
              </a:extLst>
            </p:cNvPr>
            <p:cNvSpPr>
              <a:spLocks noChangeShapeType="1"/>
            </p:cNvSpPr>
            <p:nvPr/>
          </p:nvSpPr>
          <p:spPr bwMode="auto">
            <a:xfrm>
              <a:off x="417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1" name="Line 24">
              <a:extLst>
                <a:ext uri="{FF2B5EF4-FFF2-40B4-BE49-F238E27FC236}">
                  <a16:creationId xmlns:a16="http://schemas.microsoft.com/office/drawing/2014/main" id="{DFFADD1E-8777-21E0-22A8-EC220E09E6B0}"/>
                </a:ext>
              </a:extLst>
            </p:cNvPr>
            <p:cNvSpPr>
              <a:spLocks noChangeShapeType="1"/>
            </p:cNvSpPr>
            <p:nvPr/>
          </p:nvSpPr>
          <p:spPr bwMode="auto">
            <a:xfrm>
              <a:off x="470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572" name="Line 25">
              <a:extLst>
                <a:ext uri="{FF2B5EF4-FFF2-40B4-BE49-F238E27FC236}">
                  <a16:creationId xmlns:a16="http://schemas.microsoft.com/office/drawing/2014/main" id="{4D16ABE6-A2FC-DD15-DB64-939D6EA3113D}"/>
                </a:ext>
              </a:extLst>
            </p:cNvPr>
            <p:cNvSpPr>
              <a:spLocks noChangeShapeType="1"/>
            </p:cNvSpPr>
            <p:nvPr/>
          </p:nvSpPr>
          <p:spPr bwMode="auto">
            <a:xfrm>
              <a:off x="153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3558" name="Picture 32">
            <a:extLst>
              <a:ext uri="{FF2B5EF4-FFF2-40B4-BE49-F238E27FC236}">
                <a16:creationId xmlns:a16="http://schemas.microsoft.com/office/drawing/2014/main" id="{B7717677-7CE9-D4F9-310B-648C155DD8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3438" y="3910013"/>
            <a:ext cx="12795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9" name="Line 30">
            <a:extLst>
              <a:ext uri="{FF2B5EF4-FFF2-40B4-BE49-F238E27FC236}">
                <a16:creationId xmlns:a16="http://schemas.microsoft.com/office/drawing/2014/main" id="{BD835464-EF07-1059-0452-5AE8F92DA782}"/>
              </a:ext>
            </a:extLst>
          </p:cNvPr>
          <p:cNvSpPr>
            <a:spLocks noChangeShapeType="1"/>
          </p:cNvSpPr>
          <p:nvPr/>
        </p:nvSpPr>
        <p:spPr bwMode="auto">
          <a:xfrm flipH="1" flipV="1">
            <a:off x="4498975" y="4194175"/>
            <a:ext cx="1120775" cy="0"/>
          </a:xfrm>
          <a:prstGeom prst="line">
            <a:avLst/>
          </a:prstGeom>
          <a:noFill/>
          <a:ln w="539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23560" name="Picture 59">
            <a:extLst>
              <a:ext uri="{FF2B5EF4-FFF2-40B4-BE49-F238E27FC236}">
                <a16:creationId xmlns:a16="http://schemas.microsoft.com/office/drawing/2014/main" id="{95BE0671-3044-174F-327C-7C7CD5644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3138" y="5024438"/>
            <a:ext cx="6191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60">
            <a:extLst>
              <a:ext uri="{FF2B5EF4-FFF2-40B4-BE49-F238E27FC236}">
                <a16:creationId xmlns:a16="http://schemas.microsoft.com/office/drawing/2014/main" id="{D657E46F-CEFA-3350-59F1-81E09A8465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3713" y="1897063"/>
            <a:ext cx="7715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
            <a:extLst>
              <a:ext uri="{FF2B5EF4-FFF2-40B4-BE49-F238E27FC236}">
                <a16:creationId xmlns:a16="http://schemas.microsoft.com/office/drawing/2014/main" id="{B02B6680-30E8-9571-299A-59400E7F6E03}"/>
              </a:ext>
            </a:extLst>
          </p:cNvPr>
          <p:cNvPicPr>
            <a:picLocks noChangeAspect="1" noChangeArrowheads="1"/>
          </p:cNvPicPr>
          <p:nvPr/>
        </p:nvPicPr>
        <p:blipFill>
          <a:blip r:embed="rId5">
            <a:duotone>
              <a:prstClr val="black"/>
              <a:srgbClr val="9AC6F6">
                <a:tint val="45000"/>
                <a:satMod val="400000"/>
              </a:srgbClr>
            </a:duotone>
          </a:blip>
          <a:srcRect/>
          <a:stretch>
            <a:fillRect/>
          </a:stretch>
        </p:blipFill>
        <p:spPr bwMode="auto">
          <a:xfrm rot="16200000">
            <a:off x="2298794" y="2191814"/>
            <a:ext cx="1280160" cy="738912"/>
          </a:xfrm>
          <a:prstGeom prst="rect">
            <a:avLst/>
          </a:prstGeom>
          <a:noFill/>
        </p:spPr>
      </p:pic>
      <p:pic>
        <p:nvPicPr>
          <p:cNvPr id="63" name="Picture 62">
            <a:extLst>
              <a:ext uri="{FF2B5EF4-FFF2-40B4-BE49-F238E27FC236}">
                <a16:creationId xmlns:a16="http://schemas.microsoft.com/office/drawing/2014/main" id="{0231A2B5-9556-4F7E-E553-9DE0CAEEB5E7}"/>
              </a:ext>
            </a:extLst>
          </p:cNvPr>
          <p:cNvPicPr>
            <a:picLocks noChangeAspect="1"/>
          </p:cNvPicPr>
          <p:nvPr/>
        </p:nvPicPr>
        <p:blipFill>
          <a:blip r:embed="rId6">
            <a:duotone>
              <a:prstClr val="black"/>
              <a:srgbClr val="4E455F">
                <a:tint val="45000"/>
                <a:satMod val="400000"/>
              </a:srgbClr>
            </a:duotone>
          </a:blip>
          <a:stretch>
            <a:fillRect/>
          </a:stretch>
        </p:blipFill>
        <p:spPr>
          <a:xfrm rot="16200000">
            <a:off x="3161190" y="5390795"/>
            <a:ext cx="1280160" cy="627771"/>
          </a:xfrm>
          <a:prstGeom prst="rect">
            <a:avLst/>
          </a:prstGeom>
        </p:spPr>
      </p:pic>
    </p:spTree>
  </p:cSld>
  <p:clrMapOvr>
    <a:masterClrMapping/>
  </p:clrMapOvr>
  <p:transition>
    <p:cut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5">
            <a:extLst>
              <a:ext uri="{FF2B5EF4-FFF2-40B4-BE49-F238E27FC236}">
                <a16:creationId xmlns:a16="http://schemas.microsoft.com/office/drawing/2014/main" id="{07885EC5-7B62-6E6D-1FCA-B5C5A762DA4E}"/>
              </a:ext>
            </a:extLst>
          </p:cNvPr>
          <p:cNvSpPr>
            <a:spLocks noChangeArrowheads="1"/>
          </p:cNvSpPr>
          <p:nvPr/>
        </p:nvSpPr>
        <p:spPr bwMode="auto">
          <a:xfrm>
            <a:off x="4010025" y="381000"/>
            <a:ext cx="4972050" cy="6246813"/>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dirty="0">
              <a:latin typeface="Arial" panose="020B0604020202020204" pitchFamily="34" charset="0"/>
            </a:endParaRPr>
          </a:p>
        </p:txBody>
      </p:sp>
      <p:sp>
        <p:nvSpPr>
          <p:cNvPr id="24579" name="Rectangle 2">
            <a:extLst>
              <a:ext uri="{FF2B5EF4-FFF2-40B4-BE49-F238E27FC236}">
                <a16:creationId xmlns:a16="http://schemas.microsoft.com/office/drawing/2014/main" id="{C55D57D8-5D89-7ABC-CB18-ED34A1BEA930}"/>
              </a:ext>
            </a:extLst>
          </p:cNvPr>
          <p:cNvSpPr>
            <a:spLocks noGrp="1" noChangeArrowheads="1"/>
          </p:cNvSpPr>
          <p:nvPr>
            <p:ph type="title"/>
          </p:nvPr>
        </p:nvSpPr>
        <p:spPr>
          <a:xfrm>
            <a:off x="195263" y="942975"/>
            <a:ext cx="2752725" cy="811213"/>
          </a:xfrm>
        </p:spPr>
        <p:txBody>
          <a:bodyPr/>
          <a:lstStyle/>
          <a:p>
            <a:pPr eaLnBrk="1" hangingPunct="1"/>
            <a:r>
              <a:rPr lang="en-US" altLang="en-US" sz="3600">
                <a:solidFill>
                  <a:srgbClr val="000000"/>
                </a:solidFill>
                <a:latin typeface="Arial" panose="020B0604020202020204" pitchFamily="34" charset="0"/>
                <a:cs typeface="Arial" panose="020B0604020202020204" pitchFamily="34" charset="0"/>
              </a:rPr>
              <a:t>Approach</a:t>
            </a:r>
            <a:endParaRPr lang="en-US" altLang="en-US" sz="3600">
              <a:latin typeface="Arial" panose="020B0604020202020204" pitchFamily="34" charset="0"/>
              <a:cs typeface="Arial" panose="020B0604020202020204" pitchFamily="34" charset="0"/>
            </a:endParaRPr>
          </a:p>
        </p:txBody>
      </p:sp>
      <p:grpSp>
        <p:nvGrpSpPr>
          <p:cNvPr id="24580" name="Group 15">
            <a:extLst>
              <a:ext uri="{FF2B5EF4-FFF2-40B4-BE49-F238E27FC236}">
                <a16:creationId xmlns:a16="http://schemas.microsoft.com/office/drawing/2014/main" id="{C75D79D8-C309-7647-AA80-AA4CFC9E294A}"/>
              </a:ext>
            </a:extLst>
          </p:cNvPr>
          <p:cNvGrpSpPr>
            <a:grpSpLocks/>
          </p:cNvGrpSpPr>
          <p:nvPr/>
        </p:nvGrpSpPr>
        <p:grpSpPr bwMode="auto">
          <a:xfrm rot="5400000" flipV="1">
            <a:off x="1821656" y="2815432"/>
            <a:ext cx="6015037" cy="1397000"/>
            <a:chOff x="1008" y="1440"/>
            <a:chExt cx="3696" cy="864"/>
          </a:xfrm>
        </p:grpSpPr>
        <p:sp>
          <p:nvSpPr>
            <p:cNvPr id="24598" name="Line 6">
              <a:extLst>
                <a:ext uri="{FF2B5EF4-FFF2-40B4-BE49-F238E27FC236}">
                  <a16:creationId xmlns:a16="http://schemas.microsoft.com/office/drawing/2014/main" id="{7C06136D-3E6D-0827-C6EA-A96800A08524}"/>
                </a:ext>
              </a:extLst>
            </p:cNvPr>
            <p:cNvSpPr>
              <a:spLocks noChangeShapeType="1"/>
            </p:cNvSpPr>
            <p:nvPr/>
          </p:nvSpPr>
          <p:spPr bwMode="auto">
            <a:xfrm>
              <a:off x="1008" y="1440"/>
              <a:ext cx="369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9" name="Line 7">
              <a:extLst>
                <a:ext uri="{FF2B5EF4-FFF2-40B4-BE49-F238E27FC236}">
                  <a16:creationId xmlns:a16="http://schemas.microsoft.com/office/drawing/2014/main" id="{DE4AE3C8-52C4-89AB-0166-EBE6B4A4F1C5}"/>
                </a:ext>
              </a:extLst>
            </p:cNvPr>
            <p:cNvSpPr>
              <a:spLocks noChangeShapeType="1"/>
            </p:cNvSpPr>
            <p:nvPr/>
          </p:nvSpPr>
          <p:spPr bwMode="auto">
            <a:xfrm>
              <a:off x="100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00" name="Line 8">
              <a:extLst>
                <a:ext uri="{FF2B5EF4-FFF2-40B4-BE49-F238E27FC236}">
                  <a16:creationId xmlns:a16="http://schemas.microsoft.com/office/drawing/2014/main" id="{49175373-6D30-0265-FD39-8983FE3FA71B}"/>
                </a:ext>
              </a:extLst>
            </p:cNvPr>
            <p:cNvSpPr>
              <a:spLocks noChangeShapeType="1"/>
            </p:cNvSpPr>
            <p:nvPr/>
          </p:nvSpPr>
          <p:spPr bwMode="auto">
            <a:xfrm>
              <a:off x="206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01" name="Line 9">
              <a:extLst>
                <a:ext uri="{FF2B5EF4-FFF2-40B4-BE49-F238E27FC236}">
                  <a16:creationId xmlns:a16="http://schemas.microsoft.com/office/drawing/2014/main" id="{B6AA819B-E6F6-8B65-1104-63D905CE9A6E}"/>
                </a:ext>
              </a:extLst>
            </p:cNvPr>
            <p:cNvSpPr>
              <a:spLocks noChangeShapeType="1"/>
            </p:cNvSpPr>
            <p:nvPr/>
          </p:nvSpPr>
          <p:spPr bwMode="auto">
            <a:xfrm>
              <a:off x="2592"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02" name="Line 10">
              <a:extLst>
                <a:ext uri="{FF2B5EF4-FFF2-40B4-BE49-F238E27FC236}">
                  <a16:creationId xmlns:a16="http://schemas.microsoft.com/office/drawing/2014/main" id="{C275C30B-E0B0-D123-7AD0-0C72A70B5BF6}"/>
                </a:ext>
              </a:extLst>
            </p:cNvPr>
            <p:cNvSpPr>
              <a:spLocks noChangeShapeType="1"/>
            </p:cNvSpPr>
            <p:nvPr/>
          </p:nvSpPr>
          <p:spPr bwMode="auto">
            <a:xfrm>
              <a:off x="3120"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03" name="Line 11">
              <a:extLst>
                <a:ext uri="{FF2B5EF4-FFF2-40B4-BE49-F238E27FC236}">
                  <a16:creationId xmlns:a16="http://schemas.microsoft.com/office/drawing/2014/main" id="{99419561-B470-8D64-5327-DD69EBFDC250}"/>
                </a:ext>
              </a:extLst>
            </p:cNvPr>
            <p:cNvSpPr>
              <a:spLocks noChangeShapeType="1"/>
            </p:cNvSpPr>
            <p:nvPr/>
          </p:nvSpPr>
          <p:spPr bwMode="auto">
            <a:xfrm>
              <a:off x="364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04" name="Line 12">
              <a:extLst>
                <a:ext uri="{FF2B5EF4-FFF2-40B4-BE49-F238E27FC236}">
                  <a16:creationId xmlns:a16="http://schemas.microsoft.com/office/drawing/2014/main" id="{71CA401F-3E43-30DF-4604-397C9A7804BB}"/>
                </a:ext>
              </a:extLst>
            </p:cNvPr>
            <p:cNvSpPr>
              <a:spLocks noChangeShapeType="1"/>
            </p:cNvSpPr>
            <p:nvPr/>
          </p:nvSpPr>
          <p:spPr bwMode="auto">
            <a:xfrm>
              <a:off x="417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05" name="Line 13">
              <a:extLst>
                <a:ext uri="{FF2B5EF4-FFF2-40B4-BE49-F238E27FC236}">
                  <a16:creationId xmlns:a16="http://schemas.microsoft.com/office/drawing/2014/main" id="{56089BBA-112F-BC58-0BC8-0835D6A9A3A7}"/>
                </a:ext>
              </a:extLst>
            </p:cNvPr>
            <p:cNvSpPr>
              <a:spLocks noChangeShapeType="1"/>
            </p:cNvSpPr>
            <p:nvPr/>
          </p:nvSpPr>
          <p:spPr bwMode="auto">
            <a:xfrm>
              <a:off x="470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606" name="Line 14">
              <a:extLst>
                <a:ext uri="{FF2B5EF4-FFF2-40B4-BE49-F238E27FC236}">
                  <a16:creationId xmlns:a16="http://schemas.microsoft.com/office/drawing/2014/main" id="{7C236ADC-4760-35C8-DBE4-10C1D33FAC00}"/>
                </a:ext>
              </a:extLst>
            </p:cNvPr>
            <p:cNvSpPr>
              <a:spLocks noChangeShapeType="1"/>
            </p:cNvSpPr>
            <p:nvPr/>
          </p:nvSpPr>
          <p:spPr bwMode="auto">
            <a:xfrm>
              <a:off x="153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4581" name="Picture 32">
            <a:extLst>
              <a:ext uri="{FF2B5EF4-FFF2-40B4-BE49-F238E27FC236}">
                <a16:creationId xmlns:a16="http://schemas.microsoft.com/office/drawing/2014/main" id="{345FD7EC-2319-3271-5A6E-E454DF3739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7450" y="5197475"/>
            <a:ext cx="5683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59">
            <a:extLst>
              <a:ext uri="{FF2B5EF4-FFF2-40B4-BE49-F238E27FC236}">
                <a16:creationId xmlns:a16="http://schemas.microsoft.com/office/drawing/2014/main" id="{5D592DCA-CCDC-73D0-85C5-78F504D006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4014788"/>
            <a:ext cx="12811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60">
            <a:extLst>
              <a:ext uri="{FF2B5EF4-FFF2-40B4-BE49-F238E27FC236}">
                <a16:creationId xmlns:a16="http://schemas.microsoft.com/office/drawing/2014/main" id="{94D60994-7113-A503-7E90-82D58B4042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938" y="509588"/>
            <a:ext cx="13716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
            <a:extLst>
              <a:ext uri="{FF2B5EF4-FFF2-40B4-BE49-F238E27FC236}">
                <a16:creationId xmlns:a16="http://schemas.microsoft.com/office/drawing/2014/main" id="{DCA94CEF-EA78-D169-215B-890B1239F244}"/>
              </a:ext>
            </a:extLst>
          </p:cNvPr>
          <p:cNvPicPr>
            <a:picLocks noChangeAspect="1" noChangeArrowheads="1"/>
          </p:cNvPicPr>
          <p:nvPr/>
        </p:nvPicPr>
        <p:blipFill>
          <a:blip r:embed="rId5">
            <a:duotone>
              <a:prstClr val="black"/>
              <a:srgbClr val="9AC6F6">
                <a:tint val="45000"/>
                <a:satMod val="400000"/>
              </a:srgbClr>
            </a:duotone>
          </a:blip>
          <a:srcRect/>
          <a:stretch>
            <a:fillRect/>
          </a:stretch>
        </p:blipFill>
        <p:spPr bwMode="auto">
          <a:xfrm rot="10800000">
            <a:off x="7500803" y="1435349"/>
            <a:ext cx="1280160" cy="738912"/>
          </a:xfrm>
          <a:prstGeom prst="rect">
            <a:avLst/>
          </a:prstGeom>
          <a:noFill/>
        </p:spPr>
      </p:pic>
      <p:pic>
        <p:nvPicPr>
          <p:cNvPr id="63" name="Picture 62">
            <a:extLst>
              <a:ext uri="{FF2B5EF4-FFF2-40B4-BE49-F238E27FC236}">
                <a16:creationId xmlns:a16="http://schemas.microsoft.com/office/drawing/2014/main" id="{E2A91184-2E25-25B2-A05C-258A2C9D898F}"/>
              </a:ext>
            </a:extLst>
          </p:cNvPr>
          <p:cNvPicPr>
            <a:picLocks noChangeAspect="1"/>
          </p:cNvPicPr>
          <p:nvPr/>
        </p:nvPicPr>
        <p:blipFill>
          <a:blip r:embed="rId6">
            <a:duotone>
              <a:prstClr val="black"/>
              <a:srgbClr val="4E455F">
                <a:tint val="45000"/>
                <a:satMod val="400000"/>
              </a:srgbClr>
            </a:duotone>
          </a:blip>
          <a:stretch>
            <a:fillRect/>
          </a:stretch>
        </p:blipFill>
        <p:spPr>
          <a:xfrm rot="10800000">
            <a:off x="7512881" y="3212495"/>
            <a:ext cx="1280160" cy="627771"/>
          </a:xfrm>
          <a:prstGeom prst="rect">
            <a:avLst/>
          </a:prstGeom>
        </p:spPr>
      </p:pic>
      <p:grpSp>
        <p:nvGrpSpPr>
          <p:cNvPr id="24586" name="Group 15">
            <a:extLst>
              <a:ext uri="{FF2B5EF4-FFF2-40B4-BE49-F238E27FC236}">
                <a16:creationId xmlns:a16="http://schemas.microsoft.com/office/drawing/2014/main" id="{5818E765-58B5-B619-22B5-F460EDC005B7}"/>
              </a:ext>
            </a:extLst>
          </p:cNvPr>
          <p:cNvGrpSpPr>
            <a:grpSpLocks/>
          </p:cNvGrpSpPr>
          <p:nvPr/>
        </p:nvGrpSpPr>
        <p:grpSpPr bwMode="auto">
          <a:xfrm rot="5400000">
            <a:off x="5126038" y="2770188"/>
            <a:ext cx="6015037" cy="1506537"/>
            <a:chOff x="1008" y="1440"/>
            <a:chExt cx="3696" cy="864"/>
          </a:xfrm>
        </p:grpSpPr>
        <p:sp>
          <p:nvSpPr>
            <p:cNvPr id="24589" name="Line 6">
              <a:extLst>
                <a:ext uri="{FF2B5EF4-FFF2-40B4-BE49-F238E27FC236}">
                  <a16:creationId xmlns:a16="http://schemas.microsoft.com/office/drawing/2014/main" id="{FAABB2A6-27C5-5C30-97AA-7466D29AB93F}"/>
                </a:ext>
              </a:extLst>
            </p:cNvPr>
            <p:cNvSpPr>
              <a:spLocks noChangeShapeType="1"/>
            </p:cNvSpPr>
            <p:nvPr/>
          </p:nvSpPr>
          <p:spPr bwMode="auto">
            <a:xfrm>
              <a:off x="1008" y="1440"/>
              <a:ext cx="369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0" name="Line 7">
              <a:extLst>
                <a:ext uri="{FF2B5EF4-FFF2-40B4-BE49-F238E27FC236}">
                  <a16:creationId xmlns:a16="http://schemas.microsoft.com/office/drawing/2014/main" id="{1003C96B-A2BA-1920-55D8-32E0DFE39B5C}"/>
                </a:ext>
              </a:extLst>
            </p:cNvPr>
            <p:cNvSpPr>
              <a:spLocks noChangeShapeType="1"/>
            </p:cNvSpPr>
            <p:nvPr/>
          </p:nvSpPr>
          <p:spPr bwMode="auto">
            <a:xfrm>
              <a:off x="100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1" name="Line 8">
              <a:extLst>
                <a:ext uri="{FF2B5EF4-FFF2-40B4-BE49-F238E27FC236}">
                  <a16:creationId xmlns:a16="http://schemas.microsoft.com/office/drawing/2014/main" id="{FEE58D33-0A94-9F43-992C-A834281D07B1}"/>
                </a:ext>
              </a:extLst>
            </p:cNvPr>
            <p:cNvSpPr>
              <a:spLocks noChangeShapeType="1"/>
            </p:cNvSpPr>
            <p:nvPr/>
          </p:nvSpPr>
          <p:spPr bwMode="auto">
            <a:xfrm>
              <a:off x="206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2" name="Line 9">
              <a:extLst>
                <a:ext uri="{FF2B5EF4-FFF2-40B4-BE49-F238E27FC236}">
                  <a16:creationId xmlns:a16="http://schemas.microsoft.com/office/drawing/2014/main" id="{C59BDF11-2BF6-3CA6-FCF4-CAF79A2F95A2}"/>
                </a:ext>
              </a:extLst>
            </p:cNvPr>
            <p:cNvSpPr>
              <a:spLocks noChangeShapeType="1"/>
            </p:cNvSpPr>
            <p:nvPr/>
          </p:nvSpPr>
          <p:spPr bwMode="auto">
            <a:xfrm>
              <a:off x="2592"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3" name="Line 10">
              <a:extLst>
                <a:ext uri="{FF2B5EF4-FFF2-40B4-BE49-F238E27FC236}">
                  <a16:creationId xmlns:a16="http://schemas.microsoft.com/office/drawing/2014/main" id="{FB7B2656-9DB2-C49F-6CF1-5EF6357F8FFB}"/>
                </a:ext>
              </a:extLst>
            </p:cNvPr>
            <p:cNvSpPr>
              <a:spLocks noChangeShapeType="1"/>
            </p:cNvSpPr>
            <p:nvPr/>
          </p:nvSpPr>
          <p:spPr bwMode="auto">
            <a:xfrm>
              <a:off x="3120"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4" name="Line 11">
              <a:extLst>
                <a:ext uri="{FF2B5EF4-FFF2-40B4-BE49-F238E27FC236}">
                  <a16:creationId xmlns:a16="http://schemas.microsoft.com/office/drawing/2014/main" id="{A10AFC53-0A09-D830-B5A0-7510BA8B8ABD}"/>
                </a:ext>
              </a:extLst>
            </p:cNvPr>
            <p:cNvSpPr>
              <a:spLocks noChangeShapeType="1"/>
            </p:cNvSpPr>
            <p:nvPr/>
          </p:nvSpPr>
          <p:spPr bwMode="auto">
            <a:xfrm>
              <a:off x="364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5" name="Line 12">
              <a:extLst>
                <a:ext uri="{FF2B5EF4-FFF2-40B4-BE49-F238E27FC236}">
                  <a16:creationId xmlns:a16="http://schemas.microsoft.com/office/drawing/2014/main" id="{FA840B44-94E3-5D8F-FB1E-77D3E78FD85F}"/>
                </a:ext>
              </a:extLst>
            </p:cNvPr>
            <p:cNvSpPr>
              <a:spLocks noChangeShapeType="1"/>
            </p:cNvSpPr>
            <p:nvPr/>
          </p:nvSpPr>
          <p:spPr bwMode="auto">
            <a:xfrm>
              <a:off x="417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6" name="Line 13">
              <a:extLst>
                <a:ext uri="{FF2B5EF4-FFF2-40B4-BE49-F238E27FC236}">
                  <a16:creationId xmlns:a16="http://schemas.microsoft.com/office/drawing/2014/main" id="{D49A0362-2A96-0417-8860-60597272A4B2}"/>
                </a:ext>
              </a:extLst>
            </p:cNvPr>
            <p:cNvSpPr>
              <a:spLocks noChangeShapeType="1"/>
            </p:cNvSpPr>
            <p:nvPr/>
          </p:nvSpPr>
          <p:spPr bwMode="auto">
            <a:xfrm>
              <a:off x="470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597" name="Line 14">
              <a:extLst>
                <a:ext uri="{FF2B5EF4-FFF2-40B4-BE49-F238E27FC236}">
                  <a16:creationId xmlns:a16="http://schemas.microsoft.com/office/drawing/2014/main" id="{853243CD-5372-C4CC-64C9-DCE514498286}"/>
                </a:ext>
              </a:extLst>
            </p:cNvPr>
            <p:cNvSpPr>
              <a:spLocks noChangeShapeType="1"/>
            </p:cNvSpPr>
            <p:nvPr/>
          </p:nvSpPr>
          <p:spPr bwMode="auto">
            <a:xfrm>
              <a:off x="153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 name="Line 34">
            <a:extLst>
              <a:ext uri="{FF2B5EF4-FFF2-40B4-BE49-F238E27FC236}">
                <a16:creationId xmlns:a16="http://schemas.microsoft.com/office/drawing/2014/main" id="{D4A0D517-D232-A324-7C1D-FF506D4FEFC5}"/>
              </a:ext>
            </a:extLst>
          </p:cNvPr>
          <p:cNvSpPr>
            <a:spLocks noChangeShapeType="1"/>
          </p:cNvSpPr>
          <p:nvPr/>
        </p:nvSpPr>
        <p:spPr bwMode="auto">
          <a:xfrm flipV="1">
            <a:off x="6478588" y="3925888"/>
            <a:ext cx="933450" cy="1946275"/>
          </a:xfrm>
          <a:prstGeom prst="line">
            <a:avLst/>
          </a:prstGeom>
          <a:noFill/>
          <a:ln w="381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Content Placeholder 2">
            <a:extLst>
              <a:ext uri="{FF2B5EF4-FFF2-40B4-BE49-F238E27FC236}">
                <a16:creationId xmlns:a16="http://schemas.microsoft.com/office/drawing/2014/main" id="{28AB69BE-5632-2D87-AE48-657DE9B94FE0}"/>
              </a:ext>
            </a:extLst>
          </p:cNvPr>
          <p:cNvSpPr>
            <a:spLocks noGrp="1" noChangeArrowheads="1"/>
          </p:cNvSpPr>
          <p:nvPr>
            <p:ph idx="1"/>
          </p:nvPr>
        </p:nvSpPr>
        <p:spPr>
          <a:xfrm>
            <a:off x="182563" y="1754188"/>
            <a:ext cx="3721100" cy="4365625"/>
          </a:xfrm>
        </p:spPr>
        <p:txBody>
          <a:bodyPr wrap="none"/>
          <a:lstStyle/>
          <a:p>
            <a:pPr eaLnBrk="1" hangingPunct="1">
              <a:defRPr/>
            </a:pPr>
            <a:r>
              <a:rPr lang="en-US" altLang="en-US" sz="2800" dirty="0">
                <a:solidFill>
                  <a:srgbClr val="000000"/>
                </a:solidFill>
                <a:latin typeface="Arial" panose="020B0604020202020204" pitchFamily="34" charset="0"/>
                <a:cs typeface="Arial" panose="020B0604020202020204" pitchFamily="34" charset="0"/>
              </a:rPr>
              <a:t> Check front and rear</a:t>
            </a:r>
          </a:p>
          <a:p>
            <a:pPr eaLnBrk="1" hangingPunct="1">
              <a:defRPr/>
            </a:pPr>
            <a:endParaRPr lang="en-US" altLang="en-US" sz="1000" dirty="0">
              <a:solidFill>
                <a:srgbClr val="000000"/>
              </a:solidFill>
              <a:latin typeface="Arial" panose="020B0604020202020204" pitchFamily="34" charset="0"/>
              <a:cs typeface="Arial" panose="020B0604020202020204" pitchFamily="34" charset="0"/>
            </a:endParaRPr>
          </a:p>
          <a:p>
            <a:pPr eaLnBrk="1" hangingPunct="1">
              <a:defRPr/>
            </a:pPr>
            <a:r>
              <a:rPr lang="en-US" altLang="en-US" sz="2800" dirty="0">
                <a:solidFill>
                  <a:srgbClr val="000000"/>
                </a:solidFill>
                <a:latin typeface="Arial" panose="020B0604020202020204" pitchFamily="34" charset="0"/>
                <a:cs typeface="Arial" panose="020B0604020202020204" pitchFamily="34" charset="0"/>
              </a:rPr>
              <a:t> </a:t>
            </a:r>
            <a:r>
              <a:rPr lang="en-US" altLang="en-US" sz="2800">
                <a:solidFill>
                  <a:srgbClr val="000000"/>
                </a:solidFill>
                <a:latin typeface="Arial" panose="020B0604020202020204" pitchFamily="34" charset="0"/>
                <a:cs typeface="Arial" panose="020B0604020202020204" pitchFamily="34" charset="0"/>
              </a:rPr>
              <a:t>Signal right</a:t>
            </a:r>
            <a:endParaRPr lang="en-US" altLang="en-US" sz="2800" dirty="0">
              <a:solidFill>
                <a:srgbClr val="000000"/>
              </a:solidFill>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endParaRPr lang="en-US" altLang="en-US" sz="1000" dirty="0">
              <a:solidFill>
                <a:srgbClr val="000000"/>
              </a:solidFill>
              <a:latin typeface="Arial" panose="020B0604020202020204" pitchFamily="34" charset="0"/>
              <a:cs typeface="Arial" panose="020B0604020202020204" pitchFamily="34" charset="0"/>
            </a:endParaRPr>
          </a:p>
          <a:p>
            <a:pPr eaLnBrk="1" hangingPunct="1">
              <a:defRPr/>
            </a:pPr>
            <a:r>
              <a:rPr lang="en-US" altLang="en-US" sz="2800" dirty="0">
                <a:solidFill>
                  <a:srgbClr val="000000"/>
                </a:solidFill>
                <a:latin typeface="Arial" panose="020B0604020202020204" pitchFamily="34" charset="0"/>
                <a:cs typeface="Arial" panose="020B0604020202020204" pitchFamily="34" charset="0"/>
              </a:rPr>
              <a:t> Side Position 6 </a:t>
            </a:r>
          </a:p>
          <a:p>
            <a:pPr marL="0" indent="0" eaLnBrk="1" hangingPunct="1">
              <a:buFont typeface="Arial" panose="020B0604020202020204" pitchFamily="34" charset="0"/>
              <a:buNone/>
              <a:defRPr/>
            </a:pPr>
            <a:r>
              <a:rPr lang="en-US" altLang="en-US" sz="2800" dirty="0">
                <a:solidFill>
                  <a:srgbClr val="000000"/>
                </a:solidFill>
                <a:latin typeface="Arial" panose="020B0604020202020204" pitchFamily="34" charset="0"/>
                <a:cs typeface="Arial" panose="020B0604020202020204" pitchFamily="34" charset="0"/>
              </a:rPr>
              <a:t>  (6-8 feet) from the                        </a:t>
            </a:r>
          </a:p>
          <a:p>
            <a:pPr marL="0" indent="0" eaLnBrk="1" hangingPunct="1">
              <a:buFont typeface="Arial" panose="020B0604020202020204" pitchFamily="34" charset="0"/>
              <a:buNone/>
              <a:defRPr/>
            </a:pPr>
            <a:r>
              <a:rPr lang="en-US" altLang="en-US" sz="2800" dirty="0">
                <a:solidFill>
                  <a:srgbClr val="000000"/>
                </a:solidFill>
                <a:latin typeface="Arial" panose="020B0604020202020204" pitchFamily="34" charset="0"/>
                <a:cs typeface="Arial" panose="020B0604020202020204" pitchFamily="34" charset="0"/>
              </a:rPr>
              <a:t>  parking space.                                       </a:t>
            </a:r>
          </a:p>
          <a:p>
            <a:pPr marL="0" indent="0" eaLnBrk="1" hangingPunct="1">
              <a:buFont typeface="Arial" panose="020B0604020202020204" pitchFamily="34" charset="0"/>
              <a:buNone/>
              <a:defRPr/>
            </a:pPr>
            <a:endParaRPr lang="en-US" altLang="en-US" sz="1800" dirty="0">
              <a:solidFill>
                <a:srgbClr val="000000"/>
              </a:solidFill>
              <a:latin typeface="Arial" panose="020B0604020202020204" pitchFamily="34" charset="0"/>
              <a:cs typeface="Arial" panose="020B0604020202020204" pitchFamily="34" charset="0"/>
            </a:endParaRPr>
          </a:p>
          <a:p>
            <a:pPr eaLnBrk="1" hangingPunct="1">
              <a:defRPr/>
            </a:pPr>
            <a:r>
              <a:rPr lang="en-US" altLang="en-US" sz="2800" dirty="0">
                <a:solidFill>
                  <a:srgbClr val="000000"/>
                </a:solidFill>
                <a:latin typeface="Arial" panose="020B0604020202020204" pitchFamily="34" charset="0"/>
                <a:cs typeface="Arial" panose="020B0604020202020204" pitchFamily="34" charset="0"/>
              </a:rPr>
              <a:t> Reference point-      </a:t>
            </a:r>
          </a:p>
          <a:p>
            <a:pPr marL="0" indent="0" eaLnBrk="1" hangingPunct="1">
              <a:buFont typeface="Arial" panose="020B0604020202020204" pitchFamily="34" charset="0"/>
              <a:buNone/>
              <a:defRPr/>
            </a:pPr>
            <a:r>
              <a:rPr lang="en-US" altLang="en-US" sz="2800" dirty="0">
                <a:solidFill>
                  <a:srgbClr val="000000"/>
                </a:solidFill>
                <a:latin typeface="Arial" panose="020B0604020202020204" pitchFamily="34" charset="0"/>
                <a:cs typeface="Arial" panose="020B0604020202020204" pitchFamily="34" charset="0"/>
              </a:rPr>
              <a:t>   right edge of hood</a:t>
            </a:r>
          </a:p>
          <a:p>
            <a:pPr marL="0" indent="0" eaLnBrk="1" hangingPunct="1">
              <a:buFont typeface="Arial" panose="020B0604020202020204" pitchFamily="34" charset="0"/>
              <a:buNone/>
              <a:defRPr/>
            </a:pPr>
            <a:endParaRPr lang="en-US" altLang="en-US" sz="2800" dirty="0">
              <a:solidFill>
                <a:srgbClr val="000000"/>
              </a:solidFill>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endParaRPr lang="en-US" altLang="en-US" sz="2800" dirty="0">
              <a:solidFill>
                <a:srgbClr val="000000"/>
              </a:solidFill>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endParaRPr lang="en-US" altLang="en-US" sz="2800" dirty="0">
              <a:solidFill>
                <a:srgbClr val="000000"/>
              </a:solidFill>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endParaRPr lang="en-US" altLang="en-US" sz="2800" dirty="0">
              <a:solidFill>
                <a:srgbClr val="000000"/>
              </a:solidFill>
              <a:latin typeface="Arial" panose="020B0604020202020204" pitchFamily="34" charset="0"/>
              <a:cs typeface="Arial" panose="020B0604020202020204" pitchFamily="34" charset="0"/>
            </a:endParaRPr>
          </a:p>
          <a:p>
            <a:pPr>
              <a:defRPr/>
            </a:pPr>
            <a:endParaRPr lang="en-US" altLang="en-US" sz="2800" dirty="0"/>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2">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2">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xEl>
                                              <p:pRg st="9" end="9"/>
                                            </p:txEl>
                                          </p:spTgt>
                                        </p:tgtEl>
                                        <p:attrNameLst>
                                          <p:attrName>style.visibility</p:attrName>
                                        </p:attrNameLst>
                                      </p:cBhvr>
                                      <p:to>
                                        <p:strVal val="visible"/>
                                      </p:to>
                                    </p:set>
                                  </p:childTnLst>
                                </p:cTn>
                              </p:par>
                              <p:par>
                                <p:cTn id="25" presetID="22" presetClass="entr" presetSubtype="4" fill="hold" nodeType="with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wipe(down)">
                                      <p:cBhvr>
                                        <p:cTn id="2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5">
            <a:extLst>
              <a:ext uri="{FF2B5EF4-FFF2-40B4-BE49-F238E27FC236}">
                <a16:creationId xmlns:a16="http://schemas.microsoft.com/office/drawing/2014/main" id="{A8F4069B-5E77-89CE-B695-947ABEDEA836}"/>
              </a:ext>
            </a:extLst>
          </p:cNvPr>
          <p:cNvSpPr>
            <a:spLocks noChangeArrowheads="1"/>
          </p:cNvSpPr>
          <p:nvPr/>
        </p:nvSpPr>
        <p:spPr bwMode="auto">
          <a:xfrm>
            <a:off x="4010025" y="381000"/>
            <a:ext cx="4972050" cy="6246813"/>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dirty="0">
              <a:latin typeface="Arial" panose="020B0604020202020204" pitchFamily="34" charset="0"/>
            </a:endParaRPr>
          </a:p>
        </p:txBody>
      </p:sp>
      <p:sp>
        <p:nvSpPr>
          <p:cNvPr id="25603" name="Rectangle 2">
            <a:extLst>
              <a:ext uri="{FF2B5EF4-FFF2-40B4-BE49-F238E27FC236}">
                <a16:creationId xmlns:a16="http://schemas.microsoft.com/office/drawing/2014/main" id="{6F9E3476-4E5E-1D1C-42EE-2F6C6F135D86}"/>
              </a:ext>
            </a:extLst>
          </p:cNvPr>
          <p:cNvSpPr>
            <a:spLocks noGrp="1" noChangeArrowheads="1"/>
          </p:cNvSpPr>
          <p:nvPr>
            <p:ph type="title"/>
          </p:nvPr>
        </p:nvSpPr>
        <p:spPr>
          <a:xfrm>
            <a:off x="182563" y="876300"/>
            <a:ext cx="2752725" cy="811213"/>
          </a:xfrm>
        </p:spPr>
        <p:txBody>
          <a:bodyPr/>
          <a:lstStyle/>
          <a:p>
            <a:pPr eaLnBrk="1" hangingPunct="1"/>
            <a:r>
              <a:rPr lang="en-US" altLang="en-US" sz="3600">
                <a:latin typeface="Arial" panose="020B0604020202020204" pitchFamily="34" charset="0"/>
                <a:cs typeface="Arial" panose="020B0604020202020204" pitchFamily="34" charset="0"/>
              </a:rPr>
              <a:t>Begin Turn</a:t>
            </a:r>
          </a:p>
        </p:txBody>
      </p:sp>
      <p:grpSp>
        <p:nvGrpSpPr>
          <p:cNvPr id="25604" name="Group 15">
            <a:extLst>
              <a:ext uri="{FF2B5EF4-FFF2-40B4-BE49-F238E27FC236}">
                <a16:creationId xmlns:a16="http://schemas.microsoft.com/office/drawing/2014/main" id="{CA6B3356-2C05-4D28-068E-E762EA85C5DA}"/>
              </a:ext>
            </a:extLst>
          </p:cNvPr>
          <p:cNvGrpSpPr>
            <a:grpSpLocks/>
          </p:cNvGrpSpPr>
          <p:nvPr/>
        </p:nvGrpSpPr>
        <p:grpSpPr bwMode="auto">
          <a:xfrm rot="5400000" flipV="1">
            <a:off x="1821656" y="2815432"/>
            <a:ext cx="6015037" cy="1397000"/>
            <a:chOff x="1008" y="1440"/>
            <a:chExt cx="3696" cy="864"/>
          </a:xfrm>
        </p:grpSpPr>
        <p:sp>
          <p:nvSpPr>
            <p:cNvPr id="25622" name="Line 6">
              <a:extLst>
                <a:ext uri="{FF2B5EF4-FFF2-40B4-BE49-F238E27FC236}">
                  <a16:creationId xmlns:a16="http://schemas.microsoft.com/office/drawing/2014/main" id="{03749694-B1F8-C628-AB48-002886B44BAE}"/>
                </a:ext>
              </a:extLst>
            </p:cNvPr>
            <p:cNvSpPr>
              <a:spLocks noChangeShapeType="1"/>
            </p:cNvSpPr>
            <p:nvPr/>
          </p:nvSpPr>
          <p:spPr bwMode="auto">
            <a:xfrm>
              <a:off x="1008" y="1440"/>
              <a:ext cx="369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3" name="Line 7">
              <a:extLst>
                <a:ext uri="{FF2B5EF4-FFF2-40B4-BE49-F238E27FC236}">
                  <a16:creationId xmlns:a16="http://schemas.microsoft.com/office/drawing/2014/main" id="{585F01BC-CC2F-C4FE-D85F-F1386BAEE50E}"/>
                </a:ext>
              </a:extLst>
            </p:cNvPr>
            <p:cNvSpPr>
              <a:spLocks noChangeShapeType="1"/>
            </p:cNvSpPr>
            <p:nvPr/>
          </p:nvSpPr>
          <p:spPr bwMode="auto">
            <a:xfrm>
              <a:off x="100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4" name="Line 8">
              <a:extLst>
                <a:ext uri="{FF2B5EF4-FFF2-40B4-BE49-F238E27FC236}">
                  <a16:creationId xmlns:a16="http://schemas.microsoft.com/office/drawing/2014/main" id="{4F95DBF8-5114-C3EB-FD73-10BD4EDEC72E}"/>
                </a:ext>
              </a:extLst>
            </p:cNvPr>
            <p:cNvSpPr>
              <a:spLocks noChangeShapeType="1"/>
            </p:cNvSpPr>
            <p:nvPr/>
          </p:nvSpPr>
          <p:spPr bwMode="auto">
            <a:xfrm>
              <a:off x="206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5" name="Line 9">
              <a:extLst>
                <a:ext uri="{FF2B5EF4-FFF2-40B4-BE49-F238E27FC236}">
                  <a16:creationId xmlns:a16="http://schemas.microsoft.com/office/drawing/2014/main" id="{C0E22006-0813-F44E-3308-656AF3A3B9C5}"/>
                </a:ext>
              </a:extLst>
            </p:cNvPr>
            <p:cNvSpPr>
              <a:spLocks noChangeShapeType="1"/>
            </p:cNvSpPr>
            <p:nvPr/>
          </p:nvSpPr>
          <p:spPr bwMode="auto">
            <a:xfrm>
              <a:off x="2592"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6" name="Line 10">
              <a:extLst>
                <a:ext uri="{FF2B5EF4-FFF2-40B4-BE49-F238E27FC236}">
                  <a16:creationId xmlns:a16="http://schemas.microsoft.com/office/drawing/2014/main" id="{37C08130-E209-2F8D-635B-8D2C18E8CF9B}"/>
                </a:ext>
              </a:extLst>
            </p:cNvPr>
            <p:cNvSpPr>
              <a:spLocks noChangeShapeType="1"/>
            </p:cNvSpPr>
            <p:nvPr/>
          </p:nvSpPr>
          <p:spPr bwMode="auto">
            <a:xfrm>
              <a:off x="3120"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7" name="Line 11">
              <a:extLst>
                <a:ext uri="{FF2B5EF4-FFF2-40B4-BE49-F238E27FC236}">
                  <a16:creationId xmlns:a16="http://schemas.microsoft.com/office/drawing/2014/main" id="{C7B904F1-BCF5-7097-85AE-23425F344132}"/>
                </a:ext>
              </a:extLst>
            </p:cNvPr>
            <p:cNvSpPr>
              <a:spLocks noChangeShapeType="1"/>
            </p:cNvSpPr>
            <p:nvPr/>
          </p:nvSpPr>
          <p:spPr bwMode="auto">
            <a:xfrm>
              <a:off x="364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8" name="Line 12">
              <a:extLst>
                <a:ext uri="{FF2B5EF4-FFF2-40B4-BE49-F238E27FC236}">
                  <a16:creationId xmlns:a16="http://schemas.microsoft.com/office/drawing/2014/main" id="{756AE05E-0339-1406-CBCA-F5648A9C6924}"/>
                </a:ext>
              </a:extLst>
            </p:cNvPr>
            <p:cNvSpPr>
              <a:spLocks noChangeShapeType="1"/>
            </p:cNvSpPr>
            <p:nvPr/>
          </p:nvSpPr>
          <p:spPr bwMode="auto">
            <a:xfrm>
              <a:off x="417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9" name="Line 13">
              <a:extLst>
                <a:ext uri="{FF2B5EF4-FFF2-40B4-BE49-F238E27FC236}">
                  <a16:creationId xmlns:a16="http://schemas.microsoft.com/office/drawing/2014/main" id="{1B7AFB04-328C-E728-10F5-A8088D4B196F}"/>
                </a:ext>
              </a:extLst>
            </p:cNvPr>
            <p:cNvSpPr>
              <a:spLocks noChangeShapeType="1"/>
            </p:cNvSpPr>
            <p:nvPr/>
          </p:nvSpPr>
          <p:spPr bwMode="auto">
            <a:xfrm>
              <a:off x="470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30" name="Line 14">
              <a:extLst>
                <a:ext uri="{FF2B5EF4-FFF2-40B4-BE49-F238E27FC236}">
                  <a16:creationId xmlns:a16="http://schemas.microsoft.com/office/drawing/2014/main" id="{AA95E750-44F1-72BE-FEDE-9C173EB8E27E}"/>
                </a:ext>
              </a:extLst>
            </p:cNvPr>
            <p:cNvSpPr>
              <a:spLocks noChangeShapeType="1"/>
            </p:cNvSpPr>
            <p:nvPr/>
          </p:nvSpPr>
          <p:spPr bwMode="auto">
            <a:xfrm>
              <a:off x="153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5605" name="Picture 32">
            <a:extLst>
              <a:ext uri="{FF2B5EF4-FFF2-40B4-BE49-F238E27FC236}">
                <a16:creationId xmlns:a16="http://schemas.microsoft.com/office/drawing/2014/main" id="{ECD20D10-48AE-BD9E-9E8C-0938564A3B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3638" y="2817813"/>
            <a:ext cx="568325"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6" name="Picture 59">
            <a:extLst>
              <a:ext uri="{FF2B5EF4-FFF2-40B4-BE49-F238E27FC236}">
                <a16:creationId xmlns:a16="http://schemas.microsoft.com/office/drawing/2014/main" id="{0F556668-6536-CBAB-1F48-E271177DC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4014788"/>
            <a:ext cx="12811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60">
            <a:extLst>
              <a:ext uri="{FF2B5EF4-FFF2-40B4-BE49-F238E27FC236}">
                <a16:creationId xmlns:a16="http://schemas.microsoft.com/office/drawing/2014/main" id="{487934BC-D7FC-97EF-9DC7-A135A4F95E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938" y="509588"/>
            <a:ext cx="13716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
            <a:extLst>
              <a:ext uri="{FF2B5EF4-FFF2-40B4-BE49-F238E27FC236}">
                <a16:creationId xmlns:a16="http://schemas.microsoft.com/office/drawing/2014/main" id="{B51C85BE-ED5B-0498-A584-D584118FB0B9}"/>
              </a:ext>
            </a:extLst>
          </p:cNvPr>
          <p:cNvPicPr>
            <a:picLocks noChangeAspect="1" noChangeArrowheads="1"/>
          </p:cNvPicPr>
          <p:nvPr/>
        </p:nvPicPr>
        <p:blipFill>
          <a:blip r:embed="rId5">
            <a:duotone>
              <a:prstClr val="black"/>
              <a:srgbClr val="9AC6F6">
                <a:tint val="45000"/>
                <a:satMod val="400000"/>
              </a:srgbClr>
            </a:duotone>
          </a:blip>
          <a:srcRect/>
          <a:stretch>
            <a:fillRect/>
          </a:stretch>
        </p:blipFill>
        <p:spPr bwMode="auto">
          <a:xfrm rot="10800000">
            <a:off x="7500803" y="1435349"/>
            <a:ext cx="1280160" cy="738912"/>
          </a:xfrm>
          <a:prstGeom prst="rect">
            <a:avLst/>
          </a:prstGeom>
          <a:noFill/>
        </p:spPr>
      </p:pic>
      <p:pic>
        <p:nvPicPr>
          <p:cNvPr id="63" name="Picture 62">
            <a:extLst>
              <a:ext uri="{FF2B5EF4-FFF2-40B4-BE49-F238E27FC236}">
                <a16:creationId xmlns:a16="http://schemas.microsoft.com/office/drawing/2014/main" id="{ADEDF2B9-2505-B038-38FC-CD4035A70C60}"/>
              </a:ext>
            </a:extLst>
          </p:cNvPr>
          <p:cNvPicPr>
            <a:picLocks noChangeAspect="1"/>
          </p:cNvPicPr>
          <p:nvPr/>
        </p:nvPicPr>
        <p:blipFill>
          <a:blip r:embed="rId6">
            <a:duotone>
              <a:prstClr val="black"/>
              <a:srgbClr val="4E455F">
                <a:tint val="45000"/>
                <a:satMod val="400000"/>
              </a:srgbClr>
            </a:duotone>
          </a:blip>
          <a:stretch>
            <a:fillRect/>
          </a:stretch>
        </p:blipFill>
        <p:spPr>
          <a:xfrm rot="10800000">
            <a:off x="7512881" y="3212495"/>
            <a:ext cx="1280160" cy="627771"/>
          </a:xfrm>
          <a:prstGeom prst="rect">
            <a:avLst/>
          </a:prstGeom>
        </p:spPr>
      </p:pic>
      <p:grpSp>
        <p:nvGrpSpPr>
          <p:cNvPr id="25610" name="Group 15">
            <a:extLst>
              <a:ext uri="{FF2B5EF4-FFF2-40B4-BE49-F238E27FC236}">
                <a16:creationId xmlns:a16="http://schemas.microsoft.com/office/drawing/2014/main" id="{706EAADB-1C55-2A94-3FBC-0A467E4829E7}"/>
              </a:ext>
            </a:extLst>
          </p:cNvPr>
          <p:cNvGrpSpPr>
            <a:grpSpLocks/>
          </p:cNvGrpSpPr>
          <p:nvPr/>
        </p:nvGrpSpPr>
        <p:grpSpPr bwMode="auto">
          <a:xfrm rot="5400000">
            <a:off x="5126038" y="2770188"/>
            <a:ext cx="6015037" cy="1506537"/>
            <a:chOff x="1008" y="1440"/>
            <a:chExt cx="3696" cy="864"/>
          </a:xfrm>
        </p:grpSpPr>
        <p:sp>
          <p:nvSpPr>
            <p:cNvPr id="25613" name="Line 6">
              <a:extLst>
                <a:ext uri="{FF2B5EF4-FFF2-40B4-BE49-F238E27FC236}">
                  <a16:creationId xmlns:a16="http://schemas.microsoft.com/office/drawing/2014/main" id="{03A3254E-6751-4509-8666-318ABDCF382D}"/>
                </a:ext>
              </a:extLst>
            </p:cNvPr>
            <p:cNvSpPr>
              <a:spLocks noChangeShapeType="1"/>
            </p:cNvSpPr>
            <p:nvPr/>
          </p:nvSpPr>
          <p:spPr bwMode="auto">
            <a:xfrm>
              <a:off x="1008" y="1440"/>
              <a:ext cx="369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4" name="Line 7">
              <a:extLst>
                <a:ext uri="{FF2B5EF4-FFF2-40B4-BE49-F238E27FC236}">
                  <a16:creationId xmlns:a16="http://schemas.microsoft.com/office/drawing/2014/main" id="{34F1C76C-C692-2CEA-09BA-D4A5BCF9ADE7}"/>
                </a:ext>
              </a:extLst>
            </p:cNvPr>
            <p:cNvSpPr>
              <a:spLocks noChangeShapeType="1"/>
            </p:cNvSpPr>
            <p:nvPr/>
          </p:nvSpPr>
          <p:spPr bwMode="auto">
            <a:xfrm>
              <a:off x="100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5" name="Line 8">
              <a:extLst>
                <a:ext uri="{FF2B5EF4-FFF2-40B4-BE49-F238E27FC236}">
                  <a16:creationId xmlns:a16="http://schemas.microsoft.com/office/drawing/2014/main" id="{28778C69-1F70-2F0B-2B3B-D5400F6ADE04}"/>
                </a:ext>
              </a:extLst>
            </p:cNvPr>
            <p:cNvSpPr>
              <a:spLocks noChangeShapeType="1"/>
            </p:cNvSpPr>
            <p:nvPr/>
          </p:nvSpPr>
          <p:spPr bwMode="auto">
            <a:xfrm>
              <a:off x="206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6" name="Line 9">
              <a:extLst>
                <a:ext uri="{FF2B5EF4-FFF2-40B4-BE49-F238E27FC236}">
                  <a16:creationId xmlns:a16="http://schemas.microsoft.com/office/drawing/2014/main" id="{962F9A1B-560C-FC07-DDF0-23C26324EDAC}"/>
                </a:ext>
              </a:extLst>
            </p:cNvPr>
            <p:cNvSpPr>
              <a:spLocks noChangeShapeType="1"/>
            </p:cNvSpPr>
            <p:nvPr/>
          </p:nvSpPr>
          <p:spPr bwMode="auto">
            <a:xfrm>
              <a:off x="2592"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7" name="Line 10">
              <a:extLst>
                <a:ext uri="{FF2B5EF4-FFF2-40B4-BE49-F238E27FC236}">
                  <a16:creationId xmlns:a16="http://schemas.microsoft.com/office/drawing/2014/main" id="{7722C265-72DB-E71F-1B08-CB017AF09AD2}"/>
                </a:ext>
              </a:extLst>
            </p:cNvPr>
            <p:cNvSpPr>
              <a:spLocks noChangeShapeType="1"/>
            </p:cNvSpPr>
            <p:nvPr/>
          </p:nvSpPr>
          <p:spPr bwMode="auto">
            <a:xfrm>
              <a:off x="3120"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8" name="Line 11">
              <a:extLst>
                <a:ext uri="{FF2B5EF4-FFF2-40B4-BE49-F238E27FC236}">
                  <a16:creationId xmlns:a16="http://schemas.microsoft.com/office/drawing/2014/main" id="{1C747479-4D14-C20C-9FF5-5A3765E307A5}"/>
                </a:ext>
              </a:extLst>
            </p:cNvPr>
            <p:cNvSpPr>
              <a:spLocks noChangeShapeType="1"/>
            </p:cNvSpPr>
            <p:nvPr/>
          </p:nvSpPr>
          <p:spPr bwMode="auto">
            <a:xfrm>
              <a:off x="364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19" name="Line 12">
              <a:extLst>
                <a:ext uri="{FF2B5EF4-FFF2-40B4-BE49-F238E27FC236}">
                  <a16:creationId xmlns:a16="http://schemas.microsoft.com/office/drawing/2014/main" id="{A2BD4872-C5ED-4B15-83D2-5F5E2E73A6AA}"/>
                </a:ext>
              </a:extLst>
            </p:cNvPr>
            <p:cNvSpPr>
              <a:spLocks noChangeShapeType="1"/>
            </p:cNvSpPr>
            <p:nvPr/>
          </p:nvSpPr>
          <p:spPr bwMode="auto">
            <a:xfrm>
              <a:off x="417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0" name="Line 13">
              <a:extLst>
                <a:ext uri="{FF2B5EF4-FFF2-40B4-BE49-F238E27FC236}">
                  <a16:creationId xmlns:a16="http://schemas.microsoft.com/office/drawing/2014/main" id="{EC782A4F-D4EE-CB4F-CB98-7969471564BD}"/>
                </a:ext>
              </a:extLst>
            </p:cNvPr>
            <p:cNvSpPr>
              <a:spLocks noChangeShapeType="1"/>
            </p:cNvSpPr>
            <p:nvPr/>
          </p:nvSpPr>
          <p:spPr bwMode="auto">
            <a:xfrm>
              <a:off x="470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621" name="Line 14">
              <a:extLst>
                <a:ext uri="{FF2B5EF4-FFF2-40B4-BE49-F238E27FC236}">
                  <a16:creationId xmlns:a16="http://schemas.microsoft.com/office/drawing/2014/main" id="{E057ECBB-E8F9-E4F6-2BC9-F2A016D41D44}"/>
                </a:ext>
              </a:extLst>
            </p:cNvPr>
            <p:cNvSpPr>
              <a:spLocks noChangeShapeType="1"/>
            </p:cNvSpPr>
            <p:nvPr/>
          </p:nvSpPr>
          <p:spPr bwMode="auto">
            <a:xfrm>
              <a:off x="153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 name="Line 34">
            <a:extLst>
              <a:ext uri="{FF2B5EF4-FFF2-40B4-BE49-F238E27FC236}">
                <a16:creationId xmlns:a16="http://schemas.microsoft.com/office/drawing/2014/main" id="{B7000F5B-F3A7-3F5F-C0CA-3F50FBEACDF1}"/>
              </a:ext>
            </a:extLst>
          </p:cNvPr>
          <p:cNvSpPr>
            <a:spLocks noChangeShapeType="1"/>
          </p:cNvSpPr>
          <p:nvPr/>
        </p:nvSpPr>
        <p:spPr bwMode="auto">
          <a:xfrm flipV="1">
            <a:off x="6496050" y="2570163"/>
            <a:ext cx="2284413" cy="681037"/>
          </a:xfrm>
          <a:prstGeom prst="line">
            <a:avLst/>
          </a:prstGeom>
          <a:noFill/>
          <a:ln w="381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Content Placeholder 2">
            <a:extLst>
              <a:ext uri="{FF2B5EF4-FFF2-40B4-BE49-F238E27FC236}">
                <a16:creationId xmlns:a16="http://schemas.microsoft.com/office/drawing/2014/main" id="{91FFCA1A-CE6F-4DB8-9DD4-DAC636BB452D}"/>
              </a:ext>
            </a:extLst>
          </p:cNvPr>
          <p:cNvSpPr>
            <a:spLocks noGrp="1" noChangeArrowheads="1"/>
          </p:cNvSpPr>
          <p:nvPr>
            <p:ph idx="1"/>
          </p:nvPr>
        </p:nvSpPr>
        <p:spPr>
          <a:xfrm>
            <a:off x="182563" y="1754188"/>
            <a:ext cx="3721100" cy="4767262"/>
          </a:xfrm>
        </p:spPr>
        <p:txBody>
          <a:bodyPr/>
          <a:lstStyle/>
          <a:p>
            <a:pPr eaLnBrk="1" hangingPunct="1">
              <a:defRPr/>
            </a:pPr>
            <a:r>
              <a:rPr lang="en-US" altLang="en-US" sz="2800" dirty="0">
                <a:solidFill>
                  <a:srgbClr val="000000"/>
                </a:solidFill>
                <a:latin typeface="Arial" panose="020B0604020202020204" pitchFamily="34" charset="0"/>
                <a:cs typeface="Arial" panose="020B0604020202020204" pitchFamily="34" charset="0"/>
              </a:rPr>
              <a:t> When you can see the center of the parking space without your vision cutting across the line, slowly enter the space</a:t>
            </a:r>
          </a:p>
          <a:p>
            <a:pPr eaLnBrk="1" hangingPunct="1">
              <a:defRPr/>
            </a:pPr>
            <a:endParaRPr lang="en-US" altLang="en-US" sz="1000" dirty="0">
              <a:solidFill>
                <a:srgbClr val="000000"/>
              </a:solidFill>
              <a:latin typeface="Arial" panose="020B0604020202020204" pitchFamily="34" charset="0"/>
              <a:cs typeface="Arial" panose="020B0604020202020204" pitchFamily="34" charset="0"/>
            </a:endParaRPr>
          </a:p>
          <a:p>
            <a:pPr eaLnBrk="1" hangingPunct="1">
              <a:defRPr/>
            </a:pPr>
            <a:r>
              <a:rPr lang="en-US" altLang="en-US" sz="2800" dirty="0">
                <a:solidFill>
                  <a:srgbClr val="000000"/>
                </a:solidFill>
                <a:latin typeface="Arial" panose="020B0604020202020204" pitchFamily="34" charset="0"/>
                <a:cs typeface="Arial" panose="020B0604020202020204" pitchFamily="34" charset="0"/>
              </a:rPr>
              <a:t> Target the center of the space -Turn Wheel</a:t>
            </a:r>
            <a:endParaRPr lang="en-US" altLang="en-US" sz="1000" dirty="0">
              <a:solidFill>
                <a:srgbClr val="000000"/>
              </a:solidFill>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endParaRPr lang="en-US" altLang="en-US" sz="2800" dirty="0">
              <a:solidFill>
                <a:srgbClr val="000000"/>
              </a:solidFill>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endParaRPr lang="en-US" altLang="en-US" sz="2800" dirty="0">
              <a:solidFill>
                <a:srgbClr val="000000"/>
              </a:solidFill>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endParaRPr lang="en-US" altLang="en-US" sz="2800" dirty="0">
              <a:solidFill>
                <a:srgbClr val="000000"/>
              </a:solidFill>
              <a:latin typeface="Arial" panose="020B0604020202020204" pitchFamily="34" charset="0"/>
              <a:cs typeface="Arial" panose="020B0604020202020204" pitchFamily="34" charset="0"/>
            </a:endParaRPr>
          </a:p>
          <a:p>
            <a:pPr>
              <a:defRPr/>
            </a:pPr>
            <a:endParaRPr lang="en-US" altLang="en-US" sz="2800" dirty="0"/>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nodeType="after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1000"/>
                                        <p:tgtEl>
                                          <p:spTgt spid="46"/>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5">
            <a:extLst>
              <a:ext uri="{FF2B5EF4-FFF2-40B4-BE49-F238E27FC236}">
                <a16:creationId xmlns:a16="http://schemas.microsoft.com/office/drawing/2014/main" id="{FAC1765E-6DDB-24D6-1245-1B386B28B74E}"/>
              </a:ext>
            </a:extLst>
          </p:cNvPr>
          <p:cNvSpPr>
            <a:spLocks noChangeArrowheads="1"/>
          </p:cNvSpPr>
          <p:nvPr/>
        </p:nvSpPr>
        <p:spPr bwMode="auto">
          <a:xfrm>
            <a:off x="4010025" y="381000"/>
            <a:ext cx="4972050" cy="6246813"/>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dirty="0">
              <a:latin typeface="Arial" panose="020B0604020202020204" pitchFamily="34" charset="0"/>
            </a:endParaRPr>
          </a:p>
        </p:txBody>
      </p:sp>
      <p:sp>
        <p:nvSpPr>
          <p:cNvPr id="26627" name="Rectangle 2">
            <a:extLst>
              <a:ext uri="{FF2B5EF4-FFF2-40B4-BE49-F238E27FC236}">
                <a16:creationId xmlns:a16="http://schemas.microsoft.com/office/drawing/2014/main" id="{253862CC-ECE7-0A05-408A-8A7DAD509355}"/>
              </a:ext>
            </a:extLst>
          </p:cNvPr>
          <p:cNvSpPr>
            <a:spLocks noGrp="1" noChangeArrowheads="1"/>
          </p:cNvSpPr>
          <p:nvPr>
            <p:ph type="title"/>
          </p:nvPr>
        </p:nvSpPr>
        <p:spPr>
          <a:xfrm>
            <a:off x="161925" y="819150"/>
            <a:ext cx="3398838" cy="811213"/>
          </a:xfrm>
        </p:spPr>
        <p:txBody>
          <a:bodyPr/>
          <a:lstStyle/>
          <a:p>
            <a:pPr eaLnBrk="1" hangingPunct="1"/>
            <a:r>
              <a:rPr lang="en-US" altLang="en-US" sz="3600">
                <a:latin typeface="Arial" panose="020B0604020202020204" pitchFamily="34" charset="0"/>
                <a:cs typeface="Arial" panose="020B0604020202020204" pitchFamily="34" charset="0"/>
              </a:rPr>
              <a:t>Complete Park</a:t>
            </a:r>
          </a:p>
        </p:txBody>
      </p:sp>
      <p:grpSp>
        <p:nvGrpSpPr>
          <p:cNvPr id="26628" name="Group 15">
            <a:extLst>
              <a:ext uri="{FF2B5EF4-FFF2-40B4-BE49-F238E27FC236}">
                <a16:creationId xmlns:a16="http://schemas.microsoft.com/office/drawing/2014/main" id="{C36C167D-BCC0-0829-C423-3DAA2F52EE4E}"/>
              </a:ext>
            </a:extLst>
          </p:cNvPr>
          <p:cNvGrpSpPr>
            <a:grpSpLocks/>
          </p:cNvGrpSpPr>
          <p:nvPr/>
        </p:nvGrpSpPr>
        <p:grpSpPr bwMode="auto">
          <a:xfrm rot="5400000" flipV="1">
            <a:off x="1821656" y="2815432"/>
            <a:ext cx="6015037" cy="1397000"/>
            <a:chOff x="1008" y="1440"/>
            <a:chExt cx="3696" cy="864"/>
          </a:xfrm>
        </p:grpSpPr>
        <p:sp>
          <p:nvSpPr>
            <p:cNvPr id="26647" name="Line 6">
              <a:extLst>
                <a:ext uri="{FF2B5EF4-FFF2-40B4-BE49-F238E27FC236}">
                  <a16:creationId xmlns:a16="http://schemas.microsoft.com/office/drawing/2014/main" id="{5DC5F5AC-D63B-4C18-A6F4-C9DD8AFCFBFF}"/>
                </a:ext>
              </a:extLst>
            </p:cNvPr>
            <p:cNvSpPr>
              <a:spLocks noChangeShapeType="1"/>
            </p:cNvSpPr>
            <p:nvPr/>
          </p:nvSpPr>
          <p:spPr bwMode="auto">
            <a:xfrm>
              <a:off x="1008" y="1440"/>
              <a:ext cx="369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8" name="Line 7">
              <a:extLst>
                <a:ext uri="{FF2B5EF4-FFF2-40B4-BE49-F238E27FC236}">
                  <a16:creationId xmlns:a16="http://schemas.microsoft.com/office/drawing/2014/main" id="{2DCC9F9B-EA72-44D4-24EF-560A7A4CB20E}"/>
                </a:ext>
              </a:extLst>
            </p:cNvPr>
            <p:cNvSpPr>
              <a:spLocks noChangeShapeType="1"/>
            </p:cNvSpPr>
            <p:nvPr/>
          </p:nvSpPr>
          <p:spPr bwMode="auto">
            <a:xfrm>
              <a:off x="100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9" name="Line 8">
              <a:extLst>
                <a:ext uri="{FF2B5EF4-FFF2-40B4-BE49-F238E27FC236}">
                  <a16:creationId xmlns:a16="http://schemas.microsoft.com/office/drawing/2014/main" id="{6FC9DE94-2B9B-6F7C-4B57-90FF89083D08}"/>
                </a:ext>
              </a:extLst>
            </p:cNvPr>
            <p:cNvSpPr>
              <a:spLocks noChangeShapeType="1"/>
            </p:cNvSpPr>
            <p:nvPr/>
          </p:nvSpPr>
          <p:spPr bwMode="auto">
            <a:xfrm>
              <a:off x="206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0" name="Line 9">
              <a:extLst>
                <a:ext uri="{FF2B5EF4-FFF2-40B4-BE49-F238E27FC236}">
                  <a16:creationId xmlns:a16="http://schemas.microsoft.com/office/drawing/2014/main" id="{55F6D94D-AE0A-D0F4-128B-68E8E24AF2CF}"/>
                </a:ext>
              </a:extLst>
            </p:cNvPr>
            <p:cNvSpPr>
              <a:spLocks noChangeShapeType="1"/>
            </p:cNvSpPr>
            <p:nvPr/>
          </p:nvSpPr>
          <p:spPr bwMode="auto">
            <a:xfrm>
              <a:off x="2592"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1" name="Line 10">
              <a:extLst>
                <a:ext uri="{FF2B5EF4-FFF2-40B4-BE49-F238E27FC236}">
                  <a16:creationId xmlns:a16="http://schemas.microsoft.com/office/drawing/2014/main" id="{F6F0D7F7-84FD-7954-AA63-5047087D722F}"/>
                </a:ext>
              </a:extLst>
            </p:cNvPr>
            <p:cNvSpPr>
              <a:spLocks noChangeShapeType="1"/>
            </p:cNvSpPr>
            <p:nvPr/>
          </p:nvSpPr>
          <p:spPr bwMode="auto">
            <a:xfrm>
              <a:off x="3120"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2" name="Line 11">
              <a:extLst>
                <a:ext uri="{FF2B5EF4-FFF2-40B4-BE49-F238E27FC236}">
                  <a16:creationId xmlns:a16="http://schemas.microsoft.com/office/drawing/2014/main" id="{CFE394DB-062B-DDEE-A354-1EC56339D2B6}"/>
                </a:ext>
              </a:extLst>
            </p:cNvPr>
            <p:cNvSpPr>
              <a:spLocks noChangeShapeType="1"/>
            </p:cNvSpPr>
            <p:nvPr/>
          </p:nvSpPr>
          <p:spPr bwMode="auto">
            <a:xfrm>
              <a:off x="364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3" name="Line 12">
              <a:extLst>
                <a:ext uri="{FF2B5EF4-FFF2-40B4-BE49-F238E27FC236}">
                  <a16:creationId xmlns:a16="http://schemas.microsoft.com/office/drawing/2014/main" id="{10639FFD-82A3-97DB-A537-FD96248AAD27}"/>
                </a:ext>
              </a:extLst>
            </p:cNvPr>
            <p:cNvSpPr>
              <a:spLocks noChangeShapeType="1"/>
            </p:cNvSpPr>
            <p:nvPr/>
          </p:nvSpPr>
          <p:spPr bwMode="auto">
            <a:xfrm>
              <a:off x="417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4" name="Line 13">
              <a:extLst>
                <a:ext uri="{FF2B5EF4-FFF2-40B4-BE49-F238E27FC236}">
                  <a16:creationId xmlns:a16="http://schemas.microsoft.com/office/drawing/2014/main" id="{DB962962-5CEE-3386-DF85-8ED46B806F5C}"/>
                </a:ext>
              </a:extLst>
            </p:cNvPr>
            <p:cNvSpPr>
              <a:spLocks noChangeShapeType="1"/>
            </p:cNvSpPr>
            <p:nvPr/>
          </p:nvSpPr>
          <p:spPr bwMode="auto">
            <a:xfrm>
              <a:off x="470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55" name="Line 14">
              <a:extLst>
                <a:ext uri="{FF2B5EF4-FFF2-40B4-BE49-F238E27FC236}">
                  <a16:creationId xmlns:a16="http://schemas.microsoft.com/office/drawing/2014/main" id="{295FA1B2-7E89-EC9B-1CDD-21825CB1451B}"/>
                </a:ext>
              </a:extLst>
            </p:cNvPr>
            <p:cNvSpPr>
              <a:spLocks noChangeShapeType="1"/>
            </p:cNvSpPr>
            <p:nvPr/>
          </p:nvSpPr>
          <p:spPr bwMode="auto">
            <a:xfrm>
              <a:off x="153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6629" name="Picture 32">
            <a:extLst>
              <a:ext uri="{FF2B5EF4-FFF2-40B4-BE49-F238E27FC236}">
                <a16:creationId xmlns:a16="http://schemas.microsoft.com/office/drawing/2014/main" id="{FD5A0B57-D072-6325-34AF-DF5B60C2E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0938" y="2352675"/>
            <a:ext cx="12795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59">
            <a:extLst>
              <a:ext uri="{FF2B5EF4-FFF2-40B4-BE49-F238E27FC236}">
                <a16:creationId xmlns:a16="http://schemas.microsoft.com/office/drawing/2014/main" id="{A884D311-5FBC-5DA9-30A0-F147D4D2C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4014788"/>
            <a:ext cx="12811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1" name="Picture 60">
            <a:extLst>
              <a:ext uri="{FF2B5EF4-FFF2-40B4-BE49-F238E27FC236}">
                <a16:creationId xmlns:a16="http://schemas.microsoft.com/office/drawing/2014/main" id="{F15C78D8-5B8C-E9EF-4CF8-0041F032E2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938" y="509588"/>
            <a:ext cx="13716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
            <a:extLst>
              <a:ext uri="{FF2B5EF4-FFF2-40B4-BE49-F238E27FC236}">
                <a16:creationId xmlns:a16="http://schemas.microsoft.com/office/drawing/2014/main" id="{7CA1006F-CF74-2D56-BEBF-73300D7F6476}"/>
              </a:ext>
            </a:extLst>
          </p:cNvPr>
          <p:cNvPicPr>
            <a:picLocks noChangeAspect="1" noChangeArrowheads="1"/>
          </p:cNvPicPr>
          <p:nvPr/>
        </p:nvPicPr>
        <p:blipFill>
          <a:blip r:embed="rId5">
            <a:duotone>
              <a:prstClr val="black"/>
              <a:srgbClr val="9AC6F6">
                <a:tint val="45000"/>
                <a:satMod val="400000"/>
              </a:srgbClr>
            </a:duotone>
          </a:blip>
          <a:srcRect/>
          <a:stretch>
            <a:fillRect/>
          </a:stretch>
        </p:blipFill>
        <p:spPr bwMode="auto">
          <a:xfrm rot="10800000">
            <a:off x="7500803" y="1435349"/>
            <a:ext cx="1280160" cy="738912"/>
          </a:xfrm>
          <a:prstGeom prst="rect">
            <a:avLst/>
          </a:prstGeom>
          <a:noFill/>
        </p:spPr>
      </p:pic>
      <p:pic>
        <p:nvPicPr>
          <p:cNvPr id="63" name="Picture 62">
            <a:extLst>
              <a:ext uri="{FF2B5EF4-FFF2-40B4-BE49-F238E27FC236}">
                <a16:creationId xmlns:a16="http://schemas.microsoft.com/office/drawing/2014/main" id="{87F966CA-1388-F3F1-637D-FB5F6124019B}"/>
              </a:ext>
            </a:extLst>
          </p:cNvPr>
          <p:cNvPicPr>
            <a:picLocks noChangeAspect="1"/>
          </p:cNvPicPr>
          <p:nvPr/>
        </p:nvPicPr>
        <p:blipFill>
          <a:blip r:embed="rId6">
            <a:duotone>
              <a:prstClr val="black"/>
              <a:srgbClr val="4E455F">
                <a:tint val="45000"/>
                <a:satMod val="400000"/>
              </a:srgbClr>
            </a:duotone>
          </a:blip>
          <a:stretch>
            <a:fillRect/>
          </a:stretch>
        </p:blipFill>
        <p:spPr>
          <a:xfrm rot="10800000">
            <a:off x="7512881" y="3212495"/>
            <a:ext cx="1280160" cy="627771"/>
          </a:xfrm>
          <a:prstGeom prst="rect">
            <a:avLst/>
          </a:prstGeom>
        </p:spPr>
      </p:pic>
      <p:grpSp>
        <p:nvGrpSpPr>
          <p:cNvPr id="26634" name="Group 15">
            <a:extLst>
              <a:ext uri="{FF2B5EF4-FFF2-40B4-BE49-F238E27FC236}">
                <a16:creationId xmlns:a16="http://schemas.microsoft.com/office/drawing/2014/main" id="{EF8182A8-55E0-C338-98FB-51189EC72688}"/>
              </a:ext>
            </a:extLst>
          </p:cNvPr>
          <p:cNvGrpSpPr>
            <a:grpSpLocks/>
          </p:cNvGrpSpPr>
          <p:nvPr/>
        </p:nvGrpSpPr>
        <p:grpSpPr bwMode="auto">
          <a:xfrm rot="5400000">
            <a:off x="5126038" y="2770188"/>
            <a:ext cx="6015037" cy="1506537"/>
            <a:chOff x="1008" y="1440"/>
            <a:chExt cx="3696" cy="864"/>
          </a:xfrm>
        </p:grpSpPr>
        <p:sp>
          <p:nvSpPr>
            <p:cNvPr id="26638" name="Line 6">
              <a:extLst>
                <a:ext uri="{FF2B5EF4-FFF2-40B4-BE49-F238E27FC236}">
                  <a16:creationId xmlns:a16="http://schemas.microsoft.com/office/drawing/2014/main" id="{A2C876C6-8599-4C43-6DD3-AA7620B36C83}"/>
                </a:ext>
              </a:extLst>
            </p:cNvPr>
            <p:cNvSpPr>
              <a:spLocks noChangeShapeType="1"/>
            </p:cNvSpPr>
            <p:nvPr/>
          </p:nvSpPr>
          <p:spPr bwMode="auto">
            <a:xfrm>
              <a:off x="1008" y="1440"/>
              <a:ext cx="369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39" name="Line 7">
              <a:extLst>
                <a:ext uri="{FF2B5EF4-FFF2-40B4-BE49-F238E27FC236}">
                  <a16:creationId xmlns:a16="http://schemas.microsoft.com/office/drawing/2014/main" id="{AF59459A-84C1-7453-32AA-95CF9ED3F649}"/>
                </a:ext>
              </a:extLst>
            </p:cNvPr>
            <p:cNvSpPr>
              <a:spLocks noChangeShapeType="1"/>
            </p:cNvSpPr>
            <p:nvPr/>
          </p:nvSpPr>
          <p:spPr bwMode="auto">
            <a:xfrm>
              <a:off x="100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0" name="Line 8">
              <a:extLst>
                <a:ext uri="{FF2B5EF4-FFF2-40B4-BE49-F238E27FC236}">
                  <a16:creationId xmlns:a16="http://schemas.microsoft.com/office/drawing/2014/main" id="{8BFA7CEF-7151-943D-3452-E58313418879}"/>
                </a:ext>
              </a:extLst>
            </p:cNvPr>
            <p:cNvSpPr>
              <a:spLocks noChangeShapeType="1"/>
            </p:cNvSpPr>
            <p:nvPr/>
          </p:nvSpPr>
          <p:spPr bwMode="auto">
            <a:xfrm>
              <a:off x="206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1" name="Line 9">
              <a:extLst>
                <a:ext uri="{FF2B5EF4-FFF2-40B4-BE49-F238E27FC236}">
                  <a16:creationId xmlns:a16="http://schemas.microsoft.com/office/drawing/2014/main" id="{E73E65CA-25B1-7DFC-E0EB-749A8525626B}"/>
                </a:ext>
              </a:extLst>
            </p:cNvPr>
            <p:cNvSpPr>
              <a:spLocks noChangeShapeType="1"/>
            </p:cNvSpPr>
            <p:nvPr/>
          </p:nvSpPr>
          <p:spPr bwMode="auto">
            <a:xfrm>
              <a:off x="2592"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2" name="Line 10">
              <a:extLst>
                <a:ext uri="{FF2B5EF4-FFF2-40B4-BE49-F238E27FC236}">
                  <a16:creationId xmlns:a16="http://schemas.microsoft.com/office/drawing/2014/main" id="{AAA351C0-BF07-D9F3-72CD-64A79028B584}"/>
                </a:ext>
              </a:extLst>
            </p:cNvPr>
            <p:cNvSpPr>
              <a:spLocks noChangeShapeType="1"/>
            </p:cNvSpPr>
            <p:nvPr/>
          </p:nvSpPr>
          <p:spPr bwMode="auto">
            <a:xfrm>
              <a:off x="3120"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3" name="Line 11">
              <a:extLst>
                <a:ext uri="{FF2B5EF4-FFF2-40B4-BE49-F238E27FC236}">
                  <a16:creationId xmlns:a16="http://schemas.microsoft.com/office/drawing/2014/main" id="{02F6DD0E-A50E-DD2D-C533-62B87716AD0B}"/>
                </a:ext>
              </a:extLst>
            </p:cNvPr>
            <p:cNvSpPr>
              <a:spLocks noChangeShapeType="1"/>
            </p:cNvSpPr>
            <p:nvPr/>
          </p:nvSpPr>
          <p:spPr bwMode="auto">
            <a:xfrm>
              <a:off x="364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4" name="Line 12">
              <a:extLst>
                <a:ext uri="{FF2B5EF4-FFF2-40B4-BE49-F238E27FC236}">
                  <a16:creationId xmlns:a16="http://schemas.microsoft.com/office/drawing/2014/main" id="{8A139240-FDD9-24EF-9850-B3299AA599E5}"/>
                </a:ext>
              </a:extLst>
            </p:cNvPr>
            <p:cNvSpPr>
              <a:spLocks noChangeShapeType="1"/>
            </p:cNvSpPr>
            <p:nvPr/>
          </p:nvSpPr>
          <p:spPr bwMode="auto">
            <a:xfrm>
              <a:off x="417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5" name="Line 13">
              <a:extLst>
                <a:ext uri="{FF2B5EF4-FFF2-40B4-BE49-F238E27FC236}">
                  <a16:creationId xmlns:a16="http://schemas.microsoft.com/office/drawing/2014/main" id="{D79FFFA3-7EC6-1270-07DE-A4FBF4B81575}"/>
                </a:ext>
              </a:extLst>
            </p:cNvPr>
            <p:cNvSpPr>
              <a:spLocks noChangeShapeType="1"/>
            </p:cNvSpPr>
            <p:nvPr/>
          </p:nvSpPr>
          <p:spPr bwMode="auto">
            <a:xfrm>
              <a:off x="470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646" name="Line 14">
              <a:extLst>
                <a:ext uri="{FF2B5EF4-FFF2-40B4-BE49-F238E27FC236}">
                  <a16:creationId xmlns:a16="http://schemas.microsoft.com/office/drawing/2014/main" id="{D7E7DCE2-1DA2-6C51-6D14-08CD2E115FE3}"/>
                </a:ext>
              </a:extLst>
            </p:cNvPr>
            <p:cNvSpPr>
              <a:spLocks noChangeShapeType="1"/>
            </p:cNvSpPr>
            <p:nvPr/>
          </p:nvSpPr>
          <p:spPr bwMode="auto">
            <a:xfrm>
              <a:off x="153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 name="Line 34">
            <a:extLst>
              <a:ext uri="{FF2B5EF4-FFF2-40B4-BE49-F238E27FC236}">
                <a16:creationId xmlns:a16="http://schemas.microsoft.com/office/drawing/2014/main" id="{F6BD6695-6C92-2028-F105-D57FBA6061E8}"/>
              </a:ext>
            </a:extLst>
          </p:cNvPr>
          <p:cNvSpPr>
            <a:spLocks noChangeShapeType="1"/>
          </p:cNvSpPr>
          <p:nvPr/>
        </p:nvSpPr>
        <p:spPr bwMode="auto">
          <a:xfrm flipV="1">
            <a:off x="8016875" y="2092325"/>
            <a:ext cx="827088" cy="511175"/>
          </a:xfrm>
          <a:prstGeom prst="line">
            <a:avLst/>
          </a:prstGeom>
          <a:noFill/>
          <a:ln w="381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34">
            <a:extLst>
              <a:ext uri="{FF2B5EF4-FFF2-40B4-BE49-F238E27FC236}">
                <a16:creationId xmlns:a16="http://schemas.microsoft.com/office/drawing/2014/main" id="{D3B494BC-306B-1E98-F7A5-FBBC19AFE57A}"/>
              </a:ext>
            </a:extLst>
          </p:cNvPr>
          <p:cNvSpPr>
            <a:spLocks noChangeShapeType="1"/>
          </p:cNvSpPr>
          <p:nvPr/>
        </p:nvSpPr>
        <p:spPr bwMode="auto">
          <a:xfrm>
            <a:off x="8016875" y="2652713"/>
            <a:ext cx="857250" cy="627062"/>
          </a:xfrm>
          <a:prstGeom prst="line">
            <a:avLst/>
          </a:prstGeom>
          <a:noFill/>
          <a:ln w="381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Content Placeholder 2">
            <a:extLst>
              <a:ext uri="{FF2B5EF4-FFF2-40B4-BE49-F238E27FC236}">
                <a16:creationId xmlns:a16="http://schemas.microsoft.com/office/drawing/2014/main" id="{4C5EE109-E7CD-0013-E43D-E0C93BE52ABE}"/>
              </a:ext>
            </a:extLst>
          </p:cNvPr>
          <p:cNvSpPr>
            <a:spLocks noGrp="1" noChangeArrowheads="1"/>
          </p:cNvSpPr>
          <p:nvPr>
            <p:ph idx="1"/>
          </p:nvPr>
        </p:nvSpPr>
        <p:spPr>
          <a:xfrm>
            <a:off x="214313" y="1690688"/>
            <a:ext cx="3743325" cy="4840287"/>
          </a:xfrm>
        </p:spPr>
        <p:txBody>
          <a:bodyPr/>
          <a:lstStyle/>
          <a:p>
            <a:pPr eaLnBrk="1" hangingPunct="1">
              <a:defRPr/>
            </a:pPr>
            <a:r>
              <a:rPr lang="en-US" altLang="en-US" sz="2800" dirty="0">
                <a:solidFill>
                  <a:srgbClr val="000000"/>
                </a:solidFill>
                <a:latin typeface="Arial" panose="020B0604020202020204" pitchFamily="34" charset="0"/>
                <a:cs typeface="Arial" panose="020B0604020202020204" pitchFamily="34" charset="0"/>
              </a:rPr>
              <a:t> Straighten car and tires</a:t>
            </a:r>
          </a:p>
          <a:p>
            <a:pPr eaLnBrk="1" hangingPunct="1">
              <a:defRPr/>
            </a:pPr>
            <a:endParaRPr lang="en-US" altLang="en-US" sz="2800" dirty="0">
              <a:solidFill>
                <a:srgbClr val="000000"/>
              </a:solidFill>
              <a:latin typeface="Arial" panose="020B0604020202020204" pitchFamily="34" charset="0"/>
              <a:cs typeface="Arial" panose="020B0604020202020204" pitchFamily="34" charset="0"/>
            </a:endParaRPr>
          </a:p>
          <a:p>
            <a:pPr eaLnBrk="1" hangingPunct="1">
              <a:defRPr/>
            </a:pPr>
            <a:r>
              <a:rPr lang="en-US" altLang="en-US" sz="2800" dirty="0">
                <a:solidFill>
                  <a:srgbClr val="000000"/>
                </a:solidFill>
                <a:latin typeface="Arial" panose="020B0604020202020204" pitchFamily="34" charset="0"/>
                <a:cs typeface="Arial" panose="020B0604020202020204" pitchFamily="34" charset="0"/>
              </a:rPr>
              <a:t> Stop at the Forward Position- Side mirrors or corner post aligned with the curb</a:t>
            </a:r>
          </a:p>
          <a:p>
            <a:pPr eaLnBrk="1" hangingPunct="1">
              <a:defRPr/>
            </a:pPr>
            <a:endParaRPr lang="en-US" altLang="en-US" sz="2800" dirty="0">
              <a:solidFill>
                <a:srgbClr val="000000"/>
              </a:solidFill>
              <a:latin typeface="Arial" panose="020B0604020202020204" pitchFamily="34" charset="0"/>
              <a:cs typeface="Arial" panose="020B0604020202020204" pitchFamily="34" charset="0"/>
            </a:endParaRPr>
          </a:p>
          <a:p>
            <a:pPr eaLnBrk="1" hangingPunct="1">
              <a:defRPr/>
            </a:pPr>
            <a:r>
              <a:rPr lang="en-US" altLang="en-US" sz="2800" dirty="0">
                <a:solidFill>
                  <a:srgbClr val="000000"/>
                </a:solidFill>
                <a:latin typeface="Arial" panose="020B0604020202020204" pitchFamily="34" charset="0"/>
                <a:cs typeface="Arial" panose="020B0604020202020204" pitchFamily="34" charset="0"/>
              </a:rPr>
              <a:t> Secure the car</a:t>
            </a:r>
          </a:p>
          <a:p>
            <a:pPr eaLnBrk="1" hangingPunct="1">
              <a:defRPr/>
            </a:pPr>
            <a:endParaRPr lang="en-US" altLang="en-US" sz="2800" dirty="0">
              <a:solidFill>
                <a:srgbClr val="000000"/>
              </a:solidFill>
              <a:latin typeface="Arial" panose="020B0604020202020204" pitchFamily="34" charset="0"/>
              <a:cs typeface="Arial" panose="020B0604020202020204" pitchFamily="34" charset="0"/>
            </a:endParaRPr>
          </a:p>
          <a:p>
            <a:pPr eaLnBrk="1" hangingPunct="1">
              <a:defRPr/>
            </a:pPr>
            <a:endParaRPr lang="en-US" altLang="en-US" sz="2800" dirty="0">
              <a:solidFill>
                <a:srgbClr val="000000"/>
              </a:solidFill>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endParaRPr lang="en-US" altLang="en-US" sz="2800" dirty="0">
              <a:solidFill>
                <a:srgbClr val="000000"/>
              </a:solidFill>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defRPr/>
            </a:pPr>
            <a:endParaRPr lang="en-US" altLang="en-US" sz="2800" dirty="0">
              <a:solidFill>
                <a:srgbClr val="000000"/>
              </a:solidFill>
              <a:latin typeface="Arial" panose="020B0604020202020204" pitchFamily="34" charset="0"/>
              <a:cs typeface="Arial" panose="020B0604020202020204" pitchFamily="34" charset="0"/>
            </a:endParaRPr>
          </a:p>
          <a:p>
            <a:pPr>
              <a:defRPr/>
            </a:pPr>
            <a:endParaRPr lang="en-US" altLang="en-US" sz="2800" dirty="0"/>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3">
                                            <p:txEl>
                                              <p:pRg st="2" end="2"/>
                                            </p:txEl>
                                          </p:spTgt>
                                        </p:tgtEl>
                                        <p:attrNameLst>
                                          <p:attrName>style.visibility</p:attrName>
                                        </p:attrNameLst>
                                      </p:cBhvr>
                                      <p:to>
                                        <p:strVal val="visible"/>
                                      </p:to>
                                    </p:set>
                                  </p:childTnLst>
                                </p:cTn>
                              </p:par>
                            </p:childTnLst>
                          </p:cTn>
                        </p:par>
                        <p:par>
                          <p:cTn id="11" fill="hold" nodeType="afterGroup">
                            <p:stCondLst>
                              <p:cond delay="0"/>
                            </p:stCondLst>
                            <p:childTnLst>
                              <p:par>
                                <p:cTn id="12" presetID="22" presetClass="entr" presetSubtype="4" fill="hold" nodeType="after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wipe(down)">
                                      <p:cBhvr>
                                        <p:cTn id="14" dur="1000"/>
                                        <p:tgtEl>
                                          <p:spTgt spid="46"/>
                                        </p:tgtEl>
                                      </p:cBhvr>
                                    </p:animEffect>
                                  </p:childTnLst>
                                </p:cTn>
                              </p:par>
                            </p:childTnLst>
                          </p:cTn>
                        </p:par>
                        <p:par>
                          <p:cTn id="15" fill="hold" nodeType="afterGroup">
                            <p:stCondLst>
                              <p:cond delay="1000"/>
                            </p:stCondLst>
                            <p:childTnLst>
                              <p:par>
                                <p:cTn id="16" presetID="22" presetClass="entr" presetSubtype="1" fill="hold" nodeType="after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wipe(up)">
                                      <p:cBhvr>
                                        <p:cTn id="18" dur="500"/>
                                        <p:tgtEl>
                                          <p:spTgt spid="3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5">
            <a:extLst>
              <a:ext uri="{FF2B5EF4-FFF2-40B4-BE49-F238E27FC236}">
                <a16:creationId xmlns:a16="http://schemas.microsoft.com/office/drawing/2014/main" id="{3A86E3E2-A2E7-4080-FE45-16FA5F5C7BAA}"/>
              </a:ext>
            </a:extLst>
          </p:cNvPr>
          <p:cNvSpPr>
            <a:spLocks noChangeArrowheads="1"/>
          </p:cNvSpPr>
          <p:nvPr/>
        </p:nvSpPr>
        <p:spPr bwMode="auto">
          <a:xfrm>
            <a:off x="4010025" y="381000"/>
            <a:ext cx="4972050" cy="6246813"/>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dirty="0">
              <a:latin typeface="Arial" panose="020B0604020202020204" pitchFamily="34" charset="0"/>
            </a:endParaRPr>
          </a:p>
        </p:txBody>
      </p:sp>
      <p:sp>
        <p:nvSpPr>
          <p:cNvPr id="27651" name="Rectangle 2">
            <a:extLst>
              <a:ext uri="{FF2B5EF4-FFF2-40B4-BE49-F238E27FC236}">
                <a16:creationId xmlns:a16="http://schemas.microsoft.com/office/drawing/2014/main" id="{172D5746-C48F-4A98-33E2-9CB09ADB9061}"/>
              </a:ext>
            </a:extLst>
          </p:cNvPr>
          <p:cNvSpPr>
            <a:spLocks noGrp="1" noChangeArrowheads="1"/>
          </p:cNvSpPr>
          <p:nvPr>
            <p:ph type="title"/>
          </p:nvPr>
        </p:nvSpPr>
        <p:spPr>
          <a:xfrm>
            <a:off x="161925" y="876300"/>
            <a:ext cx="3500438" cy="811213"/>
          </a:xfrm>
        </p:spPr>
        <p:txBody>
          <a:bodyPr/>
          <a:lstStyle/>
          <a:p>
            <a:pPr eaLnBrk="1" hangingPunct="1"/>
            <a:r>
              <a:rPr lang="en-US" altLang="en-US" sz="3600">
                <a:solidFill>
                  <a:srgbClr val="000000"/>
                </a:solidFill>
                <a:latin typeface="Arial" panose="020B0604020202020204" pitchFamily="34" charset="0"/>
                <a:cs typeface="Arial" panose="020B0604020202020204" pitchFamily="34" charset="0"/>
              </a:rPr>
              <a:t>To Exit the Parking Space</a:t>
            </a:r>
            <a:endParaRPr lang="en-US" altLang="en-US" sz="3600">
              <a:latin typeface="Arial" panose="020B0604020202020204" pitchFamily="34" charset="0"/>
              <a:cs typeface="Arial" panose="020B0604020202020204" pitchFamily="34" charset="0"/>
            </a:endParaRPr>
          </a:p>
        </p:txBody>
      </p:sp>
      <p:grpSp>
        <p:nvGrpSpPr>
          <p:cNvPr id="27652" name="Group 15">
            <a:extLst>
              <a:ext uri="{FF2B5EF4-FFF2-40B4-BE49-F238E27FC236}">
                <a16:creationId xmlns:a16="http://schemas.microsoft.com/office/drawing/2014/main" id="{AFEEC849-FD5D-82DF-11E9-75116D65B35C}"/>
              </a:ext>
            </a:extLst>
          </p:cNvPr>
          <p:cNvGrpSpPr>
            <a:grpSpLocks/>
          </p:cNvGrpSpPr>
          <p:nvPr/>
        </p:nvGrpSpPr>
        <p:grpSpPr bwMode="auto">
          <a:xfrm rot="5400000" flipV="1">
            <a:off x="1821656" y="2815432"/>
            <a:ext cx="6015037" cy="1397000"/>
            <a:chOff x="1008" y="1440"/>
            <a:chExt cx="3696" cy="864"/>
          </a:xfrm>
        </p:grpSpPr>
        <p:sp>
          <p:nvSpPr>
            <p:cNvPr id="27670" name="Line 6">
              <a:extLst>
                <a:ext uri="{FF2B5EF4-FFF2-40B4-BE49-F238E27FC236}">
                  <a16:creationId xmlns:a16="http://schemas.microsoft.com/office/drawing/2014/main" id="{C342D324-50D5-50D5-3B09-8706DDE5B4AF}"/>
                </a:ext>
              </a:extLst>
            </p:cNvPr>
            <p:cNvSpPr>
              <a:spLocks noChangeShapeType="1"/>
            </p:cNvSpPr>
            <p:nvPr/>
          </p:nvSpPr>
          <p:spPr bwMode="auto">
            <a:xfrm>
              <a:off x="1008" y="1440"/>
              <a:ext cx="369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1" name="Line 7">
              <a:extLst>
                <a:ext uri="{FF2B5EF4-FFF2-40B4-BE49-F238E27FC236}">
                  <a16:creationId xmlns:a16="http://schemas.microsoft.com/office/drawing/2014/main" id="{5A67BB18-2391-5A12-5A57-B0B3AF025A14}"/>
                </a:ext>
              </a:extLst>
            </p:cNvPr>
            <p:cNvSpPr>
              <a:spLocks noChangeShapeType="1"/>
            </p:cNvSpPr>
            <p:nvPr/>
          </p:nvSpPr>
          <p:spPr bwMode="auto">
            <a:xfrm>
              <a:off x="100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2" name="Line 8">
              <a:extLst>
                <a:ext uri="{FF2B5EF4-FFF2-40B4-BE49-F238E27FC236}">
                  <a16:creationId xmlns:a16="http://schemas.microsoft.com/office/drawing/2014/main" id="{9DE0E089-5017-34CC-E03F-53BCF3F7B9D7}"/>
                </a:ext>
              </a:extLst>
            </p:cNvPr>
            <p:cNvSpPr>
              <a:spLocks noChangeShapeType="1"/>
            </p:cNvSpPr>
            <p:nvPr/>
          </p:nvSpPr>
          <p:spPr bwMode="auto">
            <a:xfrm>
              <a:off x="206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3" name="Line 9">
              <a:extLst>
                <a:ext uri="{FF2B5EF4-FFF2-40B4-BE49-F238E27FC236}">
                  <a16:creationId xmlns:a16="http://schemas.microsoft.com/office/drawing/2014/main" id="{1757A845-0BED-1250-49F4-ADD329F4826A}"/>
                </a:ext>
              </a:extLst>
            </p:cNvPr>
            <p:cNvSpPr>
              <a:spLocks noChangeShapeType="1"/>
            </p:cNvSpPr>
            <p:nvPr/>
          </p:nvSpPr>
          <p:spPr bwMode="auto">
            <a:xfrm>
              <a:off x="2592"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4" name="Line 10">
              <a:extLst>
                <a:ext uri="{FF2B5EF4-FFF2-40B4-BE49-F238E27FC236}">
                  <a16:creationId xmlns:a16="http://schemas.microsoft.com/office/drawing/2014/main" id="{1AEF14B1-2BD3-31E2-420A-4A2A9B2F50EB}"/>
                </a:ext>
              </a:extLst>
            </p:cNvPr>
            <p:cNvSpPr>
              <a:spLocks noChangeShapeType="1"/>
            </p:cNvSpPr>
            <p:nvPr/>
          </p:nvSpPr>
          <p:spPr bwMode="auto">
            <a:xfrm>
              <a:off x="3120"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5" name="Line 11">
              <a:extLst>
                <a:ext uri="{FF2B5EF4-FFF2-40B4-BE49-F238E27FC236}">
                  <a16:creationId xmlns:a16="http://schemas.microsoft.com/office/drawing/2014/main" id="{7DA2D5B9-EC3E-1B24-76DC-329FBD0DA22A}"/>
                </a:ext>
              </a:extLst>
            </p:cNvPr>
            <p:cNvSpPr>
              <a:spLocks noChangeShapeType="1"/>
            </p:cNvSpPr>
            <p:nvPr/>
          </p:nvSpPr>
          <p:spPr bwMode="auto">
            <a:xfrm>
              <a:off x="364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6" name="Line 12">
              <a:extLst>
                <a:ext uri="{FF2B5EF4-FFF2-40B4-BE49-F238E27FC236}">
                  <a16:creationId xmlns:a16="http://schemas.microsoft.com/office/drawing/2014/main" id="{23A0F2FE-BB62-6253-ECD0-D4AA8E742D72}"/>
                </a:ext>
              </a:extLst>
            </p:cNvPr>
            <p:cNvSpPr>
              <a:spLocks noChangeShapeType="1"/>
            </p:cNvSpPr>
            <p:nvPr/>
          </p:nvSpPr>
          <p:spPr bwMode="auto">
            <a:xfrm>
              <a:off x="417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7" name="Line 13">
              <a:extLst>
                <a:ext uri="{FF2B5EF4-FFF2-40B4-BE49-F238E27FC236}">
                  <a16:creationId xmlns:a16="http://schemas.microsoft.com/office/drawing/2014/main" id="{EFF8CFC0-D53E-592E-664F-5139B8503FF8}"/>
                </a:ext>
              </a:extLst>
            </p:cNvPr>
            <p:cNvSpPr>
              <a:spLocks noChangeShapeType="1"/>
            </p:cNvSpPr>
            <p:nvPr/>
          </p:nvSpPr>
          <p:spPr bwMode="auto">
            <a:xfrm>
              <a:off x="470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78" name="Line 14">
              <a:extLst>
                <a:ext uri="{FF2B5EF4-FFF2-40B4-BE49-F238E27FC236}">
                  <a16:creationId xmlns:a16="http://schemas.microsoft.com/office/drawing/2014/main" id="{EB57505B-64F6-5104-85C5-6DEE10D06CCF}"/>
                </a:ext>
              </a:extLst>
            </p:cNvPr>
            <p:cNvSpPr>
              <a:spLocks noChangeShapeType="1"/>
            </p:cNvSpPr>
            <p:nvPr/>
          </p:nvSpPr>
          <p:spPr bwMode="auto">
            <a:xfrm>
              <a:off x="153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7653" name="Picture 32">
            <a:extLst>
              <a:ext uri="{FF2B5EF4-FFF2-40B4-BE49-F238E27FC236}">
                <a16:creationId xmlns:a16="http://schemas.microsoft.com/office/drawing/2014/main" id="{24723FE5-2F15-3C53-5CED-3AD661D80C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83338" y="2405063"/>
            <a:ext cx="12795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59">
            <a:extLst>
              <a:ext uri="{FF2B5EF4-FFF2-40B4-BE49-F238E27FC236}">
                <a16:creationId xmlns:a16="http://schemas.microsoft.com/office/drawing/2014/main" id="{81079F21-E73C-059C-7DF3-0D3A73672B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0" y="4014788"/>
            <a:ext cx="12811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60">
            <a:extLst>
              <a:ext uri="{FF2B5EF4-FFF2-40B4-BE49-F238E27FC236}">
                <a16:creationId xmlns:a16="http://schemas.microsoft.com/office/drawing/2014/main" id="{44544770-6B1F-B7CB-C7F2-370EC75E5C6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8938" y="509588"/>
            <a:ext cx="13716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
            <a:extLst>
              <a:ext uri="{FF2B5EF4-FFF2-40B4-BE49-F238E27FC236}">
                <a16:creationId xmlns:a16="http://schemas.microsoft.com/office/drawing/2014/main" id="{F33B57E6-E550-91C2-E9EE-CBA8F69B9BAA}"/>
              </a:ext>
            </a:extLst>
          </p:cNvPr>
          <p:cNvPicPr>
            <a:picLocks noChangeAspect="1" noChangeArrowheads="1"/>
          </p:cNvPicPr>
          <p:nvPr/>
        </p:nvPicPr>
        <p:blipFill>
          <a:blip r:embed="rId6">
            <a:duotone>
              <a:prstClr val="black"/>
              <a:srgbClr val="9AC6F6">
                <a:tint val="45000"/>
                <a:satMod val="400000"/>
              </a:srgbClr>
            </a:duotone>
          </a:blip>
          <a:srcRect/>
          <a:stretch>
            <a:fillRect/>
          </a:stretch>
        </p:blipFill>
        <p:spPr bwMode="auto">
          <a:xfrm rot="10800000">
            <a:off x="7500803" y="1435349"/>
            <a:ext cx="1280160" cy="738912"/>
          </a:xfrm>
          <a:prstGeom prst="rect">
            <a:avLst/>
          </a:prstGeom>
          <a:noFill/>
        </p:spPr>
      </p:pic>
      <p:pic>
        <p:nvPicPr>
          <p:cNvPr id="63" name="Picture 62">
            <a:extLst>
              <a:ext uri="{FF2B5EF4-FFF2-40B4-BE49-F238E27FC236}">
                <a16:creationId xmlns:a16="http://schemas.microsoft.com/office/drawing/2014/main" id="{2DB6C152-DDF1-4263-4CF2-4D6A436BEA44}"/>
              </a:ext>
            </a:extLst>
          </p:cNvPr>
          <p:cNvPicPr>
            <a:picLocks noChangeAspect="1"/>
          </p:cNvPicPr>
          <p:nvPr/>
        </p:nvPicPr>
        <p:blipFill>
          <a:blip r:embed="rId7">
            <a:duotone>
              <a:prstClr val="black"/>
              <a:srgbClr val="4E455F">
                <a:tint val="45000"/>
                <a:satMod val="400000"/>
              </a:srgbClr>
            </a:duotone>
          </a:blip>
          <a:stretch>
            <a:fillRect/>
          </a:stretch>
        </p:blipFill>
        <p:spPr>
          <a:xfrm rot="10800000">
            <a:off x="7512881" y="3212495"/>
            <a:ext cx="1280160" cy="627771"/>
          </a:xfrm>
          <a:prstGeom prst="rect">
            <a:avLst/>
          </a:prstGeom>
        </p:spPr>
      </p:pic>
      <p:sp>
        <p:nvSpPr>
          <p:cNvPr id="30" name="Rectangle 3">
            <a:extLst>
              <a:ext uri="{FF2B5EF4-FFF2-40B4-BE49-F238E27FC236}">
                <a16:creationId xmlns:a16="http://schemas.microsoft.com/office/drawing/2014/main" id="{405B8990-FB2C-2268-9D2A-EBD704E69687}"/>
              </a:ext>
            </a:extLst>
          </p:cNvPr>
          <p:cNvSpPr txBox="1">
            <a:spLocks noChangeArrowheads="1"/>
          </p:cNvSpPr>
          <p:nvPr/>
        </p:nvSpPr>
        <p:spPr bwMode="auto">
          <a:xfrm>
            <a:off x="138113" y="1770063"/>
            <a:ext cx="3917950" cy="4840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ct val="20000"/>
              </a:spcBef>
              <a:buFontTx/>
              <a:buChar char="•"/>
            </a:pPr>
            <a:r>
              <a:rPr lang="en-US" altLang="en-US" sz="2800" dirty="0">
                <a:solidFill>
                  <a:srgbClr val="000000"/>
                </a:solidFill>
                <a:latin typeface="Arial" panose="020B0604020202020204" pitchFamily="34" charset="0"/>
              </a:rPr>
              <a:t> Shift to reverse</a:t>
            </a:r>
          </a:p>
          <a:p>
            <a:pPr eaLnBrk="1" hangingPunct="1">
              <a:lnSpc>
                <a:spcPct val="90000"/>
              </a:lnSpc>
              <a:spcBef>
                <a:spcPct val="20000"/>
              </a:spcBef>
            </a:pPr>
            <a:endParaRPr lang="en-US" altLang="en-US" sz="1600" dirty="0">
              <a:solidFill>
                <a:srgbClr val="000000"/>
              </a:solidFill>
              <a:latin typeface="Arial" panose="020B0604020202020204" pitchFamily="34" charset="0"/>
            </a:endParaRPr>
          </a:p>
          <a:p>
            <a:pPr eaLnBrk="1" hangingPunct="1">
              <a:lnSpc>
                <a:spcPct val="90000"/>
              </a:lnSpc>
              <a:spcBef>
                <a:spcPct val="20000"/>
              </a:spcBef>
              <a:buFontTx/>
              <a:buChar char="•"/>
            </a:pPr>
            <a:r>
              <a:rPr lang="en-US" altLang="en-US" sz="2800" dirty="0">
                <a:solidFill>
                  <a:srgbClr val="000000"/>
                </a:solidFill>
                <a:latin typeface="Arial" panose="020B0604020202020204" pitchFamily="34" charset="0"/>
              </a:rPr>
              <a:t> Check Traffic (360°)</a:t>
            </a:r>
          </a:p>
          <a:p>
            <a:pPr eaLnBrk="1" hangingPunct="1">
              <a:lnSpc>
                <a:spcPct val="90000"/>
              </a:lnSpc>
              <a:spcBef>
                <a:spcPct val="20000"/>
              </a:spcBef>
            </a:pPr>
            <a:endParaRPr lang="en-US" altLang="en-US" sz="1600" dirty="0">
              <a:solidFill>
                <a:srgbClr val="000000"/>
              </a:solidFill>
              <a:latin typeface="Arial" panose="020B0604020202020204" pitchFamily="34" charset="0"/>
            </a:endParaRPr>
          </a:p>
          <a:p>
            <a:pPr eaLnBrk="1" hangingPunct="1">
              <a:lnSpc>
                <a:spcPct val="90000"/>
              </a:lnSpc>
              <a:spcBef>
                <a:spcPct val="20000"/>
              </a:spcBef>
              <a:buFontTx/>
              <a:buChar char="•"/>
            </a:pPr>
            <a:r>
              <a:rPr lang="en-US" altLang="en-US" sz="2800" dirty="0">
                <a:solidFill>
                  <a:srgbClr val="000000"/>
                </a:solidFill>
                <a:latin typeface="Arial" panose="020B0604020202020204" pitchFamily="34" charset="0"/>
              </a:rPr>
              <a:t> Back Slowly</a:t>
            </a:r>
          </a:p>
          <a:p>
            <a:pPr eaLnBrk="1" hangingPunct="1">
              <a:lnSpc>
                <a:spcPct val="90000"/>
              </a:lnSpc>
              <a:spcBef>
                <a:spcPct val="20000"/>
              </a:spcBef>
            </a:pPr>
            <a:endParaRPr lang="en-US" altLang="en-US" sz="1600" dirty="0">
              <a:solidFill>
                <a:srgbClr val="000000"/>
              </a:solidFill>
              <a:latin typeface="Arial" panose="020B0604020202020204" pitchFamily="34" charset="0"/>
            </a:endParaRPr>
          </a:p>
          <a:p>
            <a:pPr eaLnBrk="1" hangingPunct="1">
              <a:lnSpc>
                <a:spcPct val="90000"/>
              </a:lnSpc>
              <a:spcBef>
                <a:spcPct val="20000"/>
              </a:spcBef>
              <a:buFontTx/>
              <a:buChar char="•"/>
            </a:pPr>
            <a:r>
              <a:rPr lang="en-US" altLang="en-US" sz="2800" dirty="0">
                <a:solidFill>
                  <a:srgbClr val="000000"/>
                </a:solidFill>
                <a:latin typeface="Arial" panose="020B0604020202020204" pitchFamily="34" charset="0"/>
              </a:rPr>
              <a:t> Check All Corners</a:t>
            </a:r>
          </a:p>
          <a:p>
            <a:pPr eaLnBrk="1" hangingPunct="1">
              <a:lnSpc>
                <a:spcPct val="90000"/>
              </a:lnSpc>
              <a:spcBef>
                <a:spcPct val="20000"/>
              </a:spcBef>
            </a:pPr>
            <a:endParaRPr lang="en-US" altLang="en-US" sz="1600" dirty="0">
              <a:solidFill>
                <a:srgbClr val="000000"/>
              </a:solidFill>
              <a:latin typeface="Arial" panose="020B0604020202020204" pitchFamily="34" charset="0"/>
            </a:endParaRPr>
          </a:p>
          <a:p>
            <a:pPr eaLnBrk="1" hangingPunct="1">
              <a:lnSpc>
                <a:spcPct val="90000"/>
              </a:lnSpc>
              <a:spcBef>
                <a:spcPct val="20000"/>
              </a:spcBef>
              <a:buFontTx/>
              <a:buChar char="•"/>
            </a:pPr>
            <a:r>
              <a:rPr lang="en-US" altLang="en-US" sz="2800" dirty="0">
                <a:solidFill>
                  <a:srgbClr val="000000"/>
                </a:solidFill>
                <a:latin typeface="Arial" panose="020B0604020202020204" pitchFamily="34" charset="0"/>
                <a:cs typeface="Arial" panose="020B0604020202020204" pitchFamily="34" charset="0"/>
              </a:rPr>
              <a:t> Begin to turn the wheel when side mirror aligns with the rear bumper of the vehicle to your left.</a:t>
            </a:r>
          </a:p>
          <a:p>
            <a:pPr eaLnBrk="1" hangingPunct="1">
              <a:lnSpc>
                <a:spcPct val="90000"/>
              </a:lnSpc>
              <a:spcBef>
                <a:spcPct val="20000"/>
              </a:spcBef>
            </a:pPr>
            <a:endParaRPr lang="en-US" altLang="en-US" dirty="0">
              <a:solidFill>
                <a:srgbClr val="000000"/>
              </a:solidFill>
              <a:latin typeface="Arial" panose="020B0604020202020204" pitchFamily="34" charset="0"/>
            </a:endParaRPr>
          </a:p>
          <a:p>
            <a:pPr eaLnBrk="1" hangingPunct="1">
              <a:lnSpc>
                <a:spcPct val="90000"/>
              </a:lnSpc>
              <a:spcBef>
                <a:spcPct val="20000"/>
              </a:spcBef>
            </a:pPr>
            <a:endParaRPr lang="en-US" altLang="en-US" sz="2800" dirty="0">
              <a:solidFill>
                <a:srgbClr val="000000"/>
              </a:solidFill>
              <a:latin typeface="Arial" panose="020B0604020202020204" pitchFamily="34" charset="0"/>
            </a:endParaRPr>
          </a:p>
        </p:txBody>
      </p:sp>
      <p:grpSp>
        <p:nvGrpSpPr>
          <p:cNvPr id="27659" name="Group 15">
            <a:extLst>
              <a:ext uri="{FF2B5EF4-FFF2-40B4-BE49-F238E27FC236}">
                <a16:creationId xmlns:a16="http://schemas.microsoft.com/office/drawing/2014/main" id="{5554E93E-4E2F-F649-BE64-47852D208131}"/>
              </a:ext>
            </a:extLst>
          </p:cNvPr>
          <p:cNvGrpSpPr>
            <a:grpSpLocks/>
          </p:cNvGrpSpPr>
          <p:nvPr/>
        </p:nvGrpSpPr>
        <p:grpSpPr bwMode="auto">
          <a:xfrm rot="5400000">
            <a:off x="5126038" y="2770188"/>
            <a:ext cx="6015037" cy="1506537"/>
            <a:chOff x="1008" y="1440"/>
            <a:chExt cx="3696" cy="864"/>
          </a:xfrm>
        </p:grpSpPr>
        <p:sp>
          <p:nvSpPr>
            <p:cNvPr id="27661" name="Line 6">
              <a:extLst>
                <a:ext uri="{FF2B5EF4-FFF2-40B4-BE49-F238E27FC236}">
                  <a16:creationId xmlns:a16="http://schemas.microsoft.com/office/drawing/2014/main" id="{BC3C0965-2DEC-0B1C-ACC4-706734A80CAF}"/>
                </a:ext>
              </a:extLst>
            </p:cNvPr>
            <p:cNvSpPr>
              <a:spLocks noChangeShapeType="1"/>
            </p:cNvSpPr>
            <p:nvPr/>
          </p:nvSpPr>
          <p:spPr bwMode="auto">
            <a:xfrm>
              <a:off x="1008" y="1440"/>
              <a:ext cx="369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2" name="Line 7">
              <a:extLst>
                <a:ext uri="{FF2B5EF4-FFF2-40B4-BE49-F238E27FC236}">
                  <a16:creationId xmlns:a16="http://schemas.microsoft.com/office/drawing/2014/main" id="{9E57E277-3D1F-B5D1-8300-0B966BAA0753}"/>
                </a:ext>
              </a:extLst>
            </p:cNvPr>
            <p:cNvSpPr>
              <a:spLocks noChangeShapeType="1"/>
            </p:cNvSpPr>
            <p:nvPr/>
          </p:nvSpPr>
          <p:spPr bwMode="auto">
            <a:xfrm>
              <a:off x="100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3" name="Line 8">
              <a:extLst>
                <a:ext uri="{FF2B5EF4-FFF2-40B4-BE49-F238E27FC236}">
                  <a16:creationId xmlns:a16="http://schemas.microsoft.com/office/drawing/2014/main" id="{847371C7-F15C-EB92-BD73-DB9911938956}"/>
                </a:ext>
              </a:extLst>
            </p:cNvPr>
            <p:cNvSpPr>
              <a:spLocks noChangeShapeType="1"/>
            </p:cNvSpPr>
            <p:nvPr/>
          </p:nvSpPr>
          <p:spPr bwMode="auto">
            <a:xfrm>
              <a:off x="206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4" name="Line 9">
              <a:extLst>
                <a:ext uri="{FF2B5EF4-FFF2-40B4-BE49-F238E27FC236}">
                  <a16:creationId xmlns:a16="http://schemas.microsoft.com/office/drawing/2014/main" id="{86EEF15E-083F-941C-354F-10C9DC59C81D}"/>
                </a:ext>
              </a:extLst>
            </p:cNvPr>
            <p:cNvSpPr>
              <a:spLocks noChangeShapeType="1"/>
            </p:cNvSpPr>
            <p:nvPr/>
          </p:nvSpPr>
          <p:spPr bwMode="auto">
            <a:xfrm>
              <a:off x="2592"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5" name="Line 10">
              <a:extLst>
                <a:ext uri="{FF2B5EF4-FFF2-40B4-BE49-F238E27FC236}">
                  <a16:creationId xmlns:a16="http://schemas.microsoft.com/office/drawing/2014/main" id="{0817F9D3-7792-1959-2A5C-68AB5CF2219B}"/>
                </a:ext>
              </a:extLst>
            </p:cNvPr>
            <p:cNvSpPr>
              <a:spLocks noChangeShapeType="1"/>
            </p:cNvSpPr>
            <p:nvPr/>
          </p:nvSpPr>
          <p:spPr bwMode="auto">
            <a:xfrm>
              <a:off x="3120"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6" name="Line 11">
              <a:extLst>
                <a:ext uri="{FF2B5EF4-FFF2-40B4-BE49-F238E27FC236}">
                  <a16:creationId xmlns:a16="http://schemas.microsoft.com/office/drawing/2014/main" id="{D1B72234-8DC9-F360-2B26-03A7DB13F6E8}"/>
                </a:ext>
              </a:extLst>
            </p:cNvPr>
            <p:cNvSpPr>
              <a:spLocks noChangeShapeType="1"/>
            </p:cNvSpPr>
            <p:nvPr/>
          </p:nvSpPr>
          <p:spPr bwMode="auto">
            <a:xfrm>
              <a:off x="364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7" name="Line 12">
              <a:extLst>
                <a:ext uri="{FF2B5EF4-FFF2-40B4-BE49-F238E27FC236}">
                  <a16:creationId xmlns:a16="http://schemas.microsoft.com/office/drawing/2014/main" id="{27FFEC2C-1AFE-9160-0823-048FBBA85E81}"/>
                </a:ext>
              </a:extLst>
            </p:cNvPr>
            <p:cNvSpPr>
              <a:spLocks noChangeShapeType="1"/>
            </p:cNvSpPr>
            <p:nvPr/>
          </p:nvSpPr>
          <p:spPr bwMode="auto">
            <a:xfrm>
              <a:off x="417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8" name="Line 13">
              <a:extLst>
                <a:ext uri="{FF2B5EF4-FFF2-40B4-BE49-F238E27FC236}">
                  <a16:creationId xmlns:a16="http://schemas.microsoft.com/office/drawing/2014/main" id="{72632098-1C82-20AC-DD31-2A1826CB2B53}"/>
                </a:ext>
              </a:extLst>
            </p:cNvPr>
            <p:cNvSpPr>
              <a:spLocks noChangeShapeType="1"/>
            </p:cNvSpPr>
            <p:nvPr/>
          </p:nvSpPr>
          <p:spPr bwMode="auto">
            <a:xfrm>
              <a:off x="470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669" name="Line 14">
              <a:extLst>
                <a:ext uri="{FF2B5EF4-FFF2-40B4-BE49-F238E27FC236}">
                  <a16:creationId xmlns:a16="http://schemas.microsoft.com/office/drawing/2014/main" id="{7C809DA6-6AB1-8903-06DC-FE872BFF8E97}"/>
                </a:ext>
              </a:extLst>
            </p:cNvPr>
            <p:cNvSpPr>
              <a:spLocks noChangeShapeType="1"/>
            </p:cNvSpPr>
            <p:nvPr/>
          </p:nvSpPr>
          <p:spPr bwMode="auto">
            <a:xfrm>
              <a:off x="153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 name="Line 34">
            <a:extLst>
              <a:ext uri="{FF2B5EF4-FFF2-40B4-BE49-F238E27FC236}">
                <a16:creationId xmlns:a16="http://schemas.microsoft.com/office/drawing/2014/main" id="{2E69AA00-3727-C567-5E7E-4951C5EB3C51}"/>
              </a:ext>
            </a:extLst>
          </p:cNvPr>
          <p:cNvSpPr>
            <a:spLocks noChangeShapeType="1"/>
          </p:cNvSpPr>
          <p:nvPr/>
        </p:nvSpPr>
        <p:spPr bwMode="auto">
          <a:xfrm flipV="1">
            <a:off x="6958013" y="2035175"/>
            <a:ext cx="550862" cy="568325"/>
          </a:xfrm>
          <a:prstGeom prst="line">
            <a:avLst/>
          </a:prstGeom>
          <a:noFill/>
          <a:ln w="381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0">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0">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0">
                                            <p:txEl>
                                              <p:pRg st="8" end="8"/>
                                            </p:txEl>
                                          </p:spTgt>
                                        </p:tgtEl>
                                        <p:attrNameLst>
                                          <p:attrName>style.visibility</p:attrName>
                                        </p:attrNameLst>
                                      </p:cBhvr>
                                      <p:to>
                                        <p:strVal val="visible"/>
                                      </p:to>
                                    </p:set>
                                  </p:childTnLst>
                                </p:cTn>
                              </p:par>
                            </p:childTnLst>
                          </p:cTn>
                        </p:par>
                        <p:par>
                          <p:cTn id="23" fill="hold" nodeType="afterGroup">
                            <p:stCondLst>
                              <p:cond delay="0"/>
                            </p:stCondLst>
                            <p:childTnLst>
                              <p:par>
                                <p:cTn id="24" presetID="22" presetClass="entr" presetSubtype="4"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5">
            <a:extLst>
              <a:ext uri="{FF2B5EF4-FFF2-40B4-BE49-F238E27FC236}">
                <a16:creationId xmlns:a16="http://schemas.microsoft.com/office/drawing/2014/main" id="{1F5436D3-9686-451B-FF7D-D83251DC2D73}"/>
              </a:ext>
            </a:extLst>
          </p:cNvPr>
          <p:cNvSpPr>
            <a:spLocks noChangeArrowheads="1"/>
          </p:cNvSpPr>
          <p:nvPr/>
        </p:nvSpPr>
        <p:spPr bwMode="auto">
          <a:xfrm>
            <a:off x="4010025" y="381000"/>
            <a:ext cx="4972050" cy="6246813"/>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dirty="0">
              <a:latin typeface="Arial" panose="020B0604020202020204" pitchFamily="34" charset="0"/>
            </a:endParaRPr>
          </a:p>
        </p:txBody>
      </p:sp>
      <p:sp>
        <p:nvSpPr>
          <p:cNvPr id="29699" name="Rectangle 2">
            <a:extLst>
              <a:ext uri="{FF2B5EF4-FFF2-40B4-BE49-F238E27FC236}">
                <a16:creationId xmlns:a16="http://schemas.microsoft.com/office/drawing/2014/main" id="{68EA2528-A139-49EA-B8E1-B3453639C6CC}"/>
              </a:ext>
            </a:extLst>
          </p:cNvPr>
          <p:cNvSpPr>
            <a:spLocks noGrp="1" noChangeArrowheads="1"/>
          </p:cNvSpPr>
          <p:nvPr>
            <p:ph type="title"/>
          </p:nvPr>
        </p:nvSpPr>
        <p:spPr>
          <a:xfrm>
            <a:off x="179388" y="969963"/>
            <a:ext cx="3478212" cy="1011237"/>
          </a:xfrm>
        </p:spPr>
        <p:txBody>
          <a:bodyPr/>
          <a:lstStyle/>
          <a:p>
            <a:pPr eaLnBrk="1" hangingPunct="1"/>
            <a:r>
              <a:rPr lang="en-US" altLang="en-US" sz="3600">
                <a:solidFill>
                  <a:srgbClr val="000000"/>
                </a:solidFill>
                <a:latin typeface="Arial" panose="020B0604020202020204" pitchFamily="34" charset="0"/>
                <a:cs typeface="Arial" panose="020B0604020202020204" pitchFamily="34" charset="0"/>
              </a:rPr>
              <a:t>To Exit the Parking Space</a:t>
            </a:r>
            <a:endParaRPr lang="en-US" altLang="en-US" sz="3600">
              <a:latin typeface="Arial" panose="020B0604020202020204" pitchFamily="34" charset="0"/>
              <a:cs typeface="Arial" panose="020B0604020202020204" pitchFamily="34" charset="0"/>
            </a:endParaRPr>
          </a:p>
        </p:txBody>
      </p:sp>
      <p:grpSp>
        <p:nvGrpSpPr>
          <p:cNvPr id="29700" name="Group 15">
            <a:extLst>
              <a:ext uri="{FF2B5EF4-FFF2-40B4-BE49-F238E27FC236}">
                <a16:creationId xmlns:a16="http://schemas.microsoft.com/office/drawing/2014/main" id="{590EE295-926A-73B7-AAA0-1A94E006FE0D}"/>
              </a:ext>
            </a:extLst>
          </p:cNvPr>
          <p:cNvGrpSpPr>
            <a:grpSpLocks/>
          </p:cNvGrpSpPr>
          <p:nvPr/>
        </p:nvGrpSpPr>
        <p:grpSpPr bwMode="auto">
          <a:xfrm rot="5400000" flipV="1">
            <a:off x="1821656" y="2815432"/>
            <a:ext cx="6015037" cy="1397000"/>
            <a:chOff x="1008" y="1440"/>
            <a:chExt cx="3696" cy="864"/>
          </a:xfrm>
        </p:grpSpPr>
        <p:sp>
          <p:nvSpPr>
            <p:cNvPr id="29717" name="Line 6">
              <a:extLst>
                <a:ext uri="{FF2B5EF4-FFF2-40B4-BE49-F238E27FC236}">
                  <a16:creationId xmlns:a16="http://schemas.microsoft.com/office/drawing/2014/main" id="{79ABA629-7331-6E44-7694-15DB26E21393}"/>
                </a:ext>
              </a:extLst>
            </p:cNvPr>
            <p:cNvSpPr>
              <a:spLocks noChangeShapeType="1"/>
            </p:cNvSpPr>
            <p:nvPr/>
          </p:nvSpPr>
          <p:spPr bwMode="auto">
            <a:xfrm>
              <a:off x="1008" y="1440"/>
              <a:ext cx="369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8" name="Line 7">
              <a:extLst>
                <a:ext uri="{FF2B5EF4-FFF2-40B4-BE49-F238E27FC236}">
                  <a16:creationId xmlns:a16="http://schemas.microsoft.com/office/drawing/2014/main" id="{581E6227-DC93-DBBE-0821-FFD5FABF9DE2}"/>
                </a:ext>
              </a:extLst>
            </p:cNvPr>
            <p:cNvSpPr>
              <a:spLocks noChangeShapeType="1"/>
            </p:cNvSpPr>
            <p:nvPr/>
          </p:nvSpPr>
          <p:spPr bwMode="auto">
            <a:xfrm>
              <a:off x="100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9" name="Line 8">
              <a:extLst>
                <a:ext uri="{FF2B5EF4-FFF2-40B4-BE49-F238E27FC236}">
                  <a16:creationId xmlns:a16="http://schemas.microsoft.com/office/drawing/2014/main" id="{F40A2299-4DB5-57B0-2A1C-5ABCA09CB91B}"/>
                </a:ext>
              </a:extLst>
            </p:cNvPr>
            <p:cNvSpPr>
              <a:spLocks noChangeShapeType="1"/>
            </p:cNvSpPr>
            <p:nvPr/>
          </p:nvSpPr>
          <p:spPr bwMode="auto">
            <a:xfrm>
              <a:off x="206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0" name="Line 9">
              <a:extLst>
                <a:ext uri="{FF2B5EF4-FFF2-40B4-BE49-F238E27FC236}">
                  <a16:creationId xmlns:a16="http://schemas.microsoft.com/office/drawing/2014/main" id="{75CF0803-E907-99F5-45D1-780C4DC16834}"/>
                </a:ext>
              </a:extLst>
            </p:cNvPr>
            <p:cNvSpPr>
              <a:spLocks noChangeShapeType="1"/>
            </p:cNvSpPr>
            <p:nvPr/>
          </p:nvSpPr>
          <p:spPr bwMode="auto">
            <a:xfrm>
              <a:off x="2592"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1" name="Line 10">
              <a:extLst>
                <a:ext uri="{FF2B5EF4-FFF2-40B4-BE49-F238E27FC236}">
                  <a16:creationId xmlns:a16="http://schemas.microsoft.com/office/drawing/2014/main" id="{E3738EC0-9581-C7B0-5055-4BC653957B3E}"/>
                </a:ext>
              </a:extLst>
            </p:cNvPr>
            <p:cNvSpPr>
              <a:spLocks noChangeShapeType="1"/>
            </p:cNvSpPr>
            <p:nvPr/>
          </p:nvSpPr>
          <p:spPr bwMode="auto">
            <a:xfrm>
              <a:off x="3120"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2" name="Line 11">
              <a:extLst>
                <a:ext uri="{FF2B5EF4-FFF2-40B4-BE49-F238E27FC236}">
                  <a16:creationId xmlns:a16="http://schemas.microsoft.com/office/drawing/2014/main" id="{B98B7FB6-FBF3-0B2E-B3B0-ACE5C1B4791F}"/>
                </a:ext>
              </a:extLst>
            </p:cNvPr>
            <p:cNvSpPr>
              <a:spLocks noChangeShapeType="1"/>
            </p:cNvSpPr>
            <p:nvPr/>
          </p:nvSpPr>
          <p:spPr bwMode="auto">
            <a:xfrm>
              <a:off x="364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3" name="Line 12">
              <a:extLst>
                <a:ext uri="{FF2B5EF4-FFF2-40B4-BE49-F238E27FC236}">
                  <a16:creationId xmlns:a16="http://schemas.microsoft.com/office/drawing/2014/main" id="{C3FBF86F-F421-C2FE-1321-60FC12000408}"/>
                </a:ext>
              </a:extLst>
            </p:cNvPr>
            <p:cNvSpPr>
              <a:spLocks noChangeShapeType="1"/>
            </p:cNvSpPr>
            <p:nvPr/>
          </p:nvSpPr>
          <p:spPr bwMode="auto">
            <a:xfrm>
              <a:off x="417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4" name="Line 13">
              <a:extLst>
                <a:ext uri="{FF2B5EF4-FFF2-40B4-BE49-F238E27FC236}">
                  <a16:creationId xmlns:a16="http://schemas.microsoft.com/office/drawing/2014/main" id="{B67641E2-BFE0-500F-24D8-CDD6B0A82A11}"/>
                </a:ext>
              </a:extLst>
            </p:cNvPr>
            <p:cNvSpPr>
              <a:spLocks noChangeShapeType="1"/>
            </p:cNvSpPr>
            <p:nvPr/>
          </p:nvSpPr>
          <p:spPr bwMode="auto">
            <a:xfrm>
              <a:off x="470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25" name="Line 14">
              <a:extLst>
                <a:ext uri="{FF2B5EF4-FFF2-40B4-BE49-F238E27FC236}">
                  <a16:creationId xmlns:a16="http://schemas.microsoft.com/office/drawing/2014/main" id="{1215D34E-C0F1-0FFB-9727-1CF363BCA5B6}"/>
                </a:ext>
              </a:extLst>
            </p:cNvPr>
            <p:cNvSpPr>
              <a:spLocks noChangeShapeType="1"/>
            </p:cNvSpPr>
            <p:nvPr/>
          </p:nvSpPr>
          <p:spPr bwMode="auto">
            <a:xfrm>
              <a:off x="153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29701" name="Picture 32">
            <a:extLst>
              <a:ext uri="{FF2B5EF4-FFF2-40B4-BE49-F238E27FC236}">
                <a16:creationId xmlns:a16="http://schemas.microsoft.com/office/drawing/2014/main" id="{9554CAB0-413F-73C5-3654-220FAD07C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6525" y="3084513"/>
            <a:ext cx="5683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59">
            <a:extLst>
              <a:ext uri="{FF2B5EF4-FFF2-40B4-BE49-F238E27FC236}">
                <a16:creationId xmlns:a16="http://schemas.microsoft.com/office/drawing/2014/main" id="{3691886F-BADB-07AD-4996-A5513B6D4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9100" y="4014788"/>
            <a:ext cx="1281113"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60">
            <a:extLst>
              <a:ext uri="{FF2B5EF4-FFF2-40B4-BE49-F238E27FC236}">
                <a16:creationId xmlns:a16="http://schemas.microsoft.com/office/drawing/2014/main" id="{6092B856-CD69-2AB4-E1A9-71BCC35BE3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938" y="509588"/>
            <a:ext cx="13716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2">
            <a:extLst>
              <a:ext uri="{FF2B5EF4-FFF2-40B4-BE49-F238E27FC236}">
                <a16:creationId xmlns:a16="http://schemas.microsoft.com/office/drawing/2014/main" id="{8258F99E-9077-5A1B-317D-FA7F1EE2D0C4}"/>
              </a:ext>
            </a:extLst>
          </p:cNvPr>
          <p:cNvPicPr>
            <a:picLocks noChangeAspect="1" noChangeArrowheads="1"/>
          </p:cNvPicPr>
          <p:nvPr/>
        </p:nvPicPr>
        <p:blipFill>
          <a:blip r:embed="rId5">
            <a:duotone>
              <a:prstClr val="black"/>
              <a:srgbClr val="9AC6F6">
                <a:tint val="45000"/>
                <a:satMod val="400000"/>
              </a:srgbClr>
            </a:duotone>
          </a:blip>
          <a:srcRect/>
          <a:stretch>
            <a:fillRect/>
          </a:stretch>
        </p:blipFill>
        <p:spPr bwMode="auto">
          <a:xfrm rot="10800000">
            <a:off x="7500803" y="1435349"/>
            <a:ext cx="1280160" cy="738912"/>
          </a:xfrm>
          <a:prstGeom prst="rect">
            <a:avLst/>
          </a:prstGeom>
          <a:noFill/>
        </p:spPr>
      </p:pic>
      <p:pic>
        <p:nvPicPr>
          <p:cNvPr id="63" name="Picture 62">
            <a:extLst>
              <a:ext uri="{FF2B5EF4-FFF2-40B4-BE49-F238E27FC236}">
                <a16:creationId xmlns:a16="http://schemas.microsoft.com/office/drawing/2014/main" id="{68BB1B20-E2B7-95C8-6E77-98C7EB60CF25}"/>
              </a:ext>
            </a:extLst>
          </p:cNvPr>
          <p:cNvPicPr>
            <a:picLocks noChangeAspect="1"/>
          </p:cNvPicPr>
          <p:nvPr/>
        </p:nvPicPr>
        <p:blipFill>
          <a:blip r:embed="rId6">
            <a:duotone>
              <a:prstClr val="black"/>
              <a:srgbClr val="4E455F">
                <a:tint val="45000"/>
                <a:satMod val="400000"/>
              </a:srgbClr>
            </a:duotone>
          </a:blip>
          <a:stretch>
            <a:fillRect/>
          </a:stretch>
        </p:blipFill>
        <p:spPr>
          <a:xfrm rot="10800000">
            <a:off x="7512881" y="3212495"/>
            <a:ext cx="1280160" cy="627771"/>
          </a:xfrm>
          <a:prstGeom prst="rect">
            <a:avLst/>
          </a:prstGeom>
        </p:spPr>
      </p:pic>
      <p:grpSp>
        <p:nvGrpSpPr>
          <p:cNvPr id="29706" name="Group 15">
            <a:extLst>
              <a:ext uri="{FF2B5EF4-FFF2-40B4-BE49-F238E27FC236}">
                <a16:creationId xmlns:a16="http://schemas.microsoft.com/office/drawing/2014/main" id="{5D3897AE-C5BD-2493-D13E-35AAA3D77CCB}"/>
              </a:ext>
            </a:extLst>
          </p:cNvPr>
          <p:cNvGrpSpPr>
            <a:grpSpLocks/>
          </p:cNvGrpSpPr>
          <p:nvPr/>
        </p:nvGrpSpPr>
        <p:grpSpPr bwMode="auto">
          <a:xfrm rot="5400000">
            <a:off x="5126038" y="2770188"/>
            <a:ext cx="6015037" cy="1506537"/>
            <a:chOff x="1008" y="1440"/>
            <a:chExt cx="3696" cy="864"/>
          </a:xfrm>
        </p:grpSpPr>
        <p:sp>
          <p:nvSpPr>
            <p:cNvPr id="29708" name="Line 6">
              <a:extLst>
                <a:ext uri="{FF2B5EF4-FFF2-40B4-BE49-F238E27FC236}">
                  <a16:creationId xmlns:a16="http://schemas.microsoft.com/office/drawing/2014/main" id="{6E67D2F2-8C11-8D20-47AC-D5A47BCE15C8}"/>
                </a:ext>
              </a:extLst>
            </p:cNvPr>
            <p:cNvSpPr>
              <a:spLocks noChangeShapeType="1"/>
            </p:cNvSpPr>
            <p:nvPr/>
          </p:nvSpPr>
          <p:spPr bwMode="auto">
            <a:xfrm>
              <a:off x="1008" y="1440"/>
              <a:ext cx="369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09" name="Line 7">
              <a:extLst>
                <a:ext uri="{FF2B5EF4-FFF2-40B4-BE49-F238E27FC236}">
                  <a16:creationId xmlns:a16="http://schemas.microsoft.com/office/drawing/2014/main" id="{B88DED97-8E0C-6CAE-2E40-22519E46A5AA}"/>
                </a:ext>
              </a:extLst>
            </p:cNvPr>
            <p:cNvSpPr>
              <a:spLocks noChangeShapeType="1"/>
            </p:cNvSpPr>
            <p:nvPr/>
          </p:nvSpPr>
          <p:spPr bwMode="auto">
            <a:xfrm>
              <a:off x="100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0" name="Line 8">
              <a:extLst>
                <a:ext uri="{FF2B5EF4-FFF2-40B4-BE49-F238E27FC236}">
                  <a16:creationId xmlns:a16="http://schemas.microsoft.com/office/drawing/2014/main" id="{23F50716-DFDA-A566-789E-C32F21FE41CE}"/>
                </a:ext>
              </a:extLst>
            </p:cNvPr>
            <p:cNvSpPr>
              <a:spLocks noChangeShapeType="1"/>
            </p:cNvSpPr>
            <p:nvPr/>
          </p:nvSpPr>
          <p:spPr bwMode="auto">
            <a:xfrm>
              <a:off x="206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1" name="Line 9">
              <a:extLst>
                <a:ext uri="{FF2B5EF4-FFF2-40B4-BE49-F238E27FC236}">
                  <a16:creationId xmlns:a16="http://schemas.microsoft.com/office/drawing/2014/main" id="{D70A1998-64E7-B3C5-BCF7-4A7482B2A1B6}"/>
                </a:ext>
              </a:extLst>
            </p:cNvPr>
            <p:cNvSpPr>
              <a:spLocks noChangeShapeType="1"/>
            </p:cNvSpPr>
            <p:nvPr/>
          </p:nvSpPr>
          <p:spPr bwMode="auto">
            <a:xfrm>
              <a:off x="2592"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2" name="Line 10">
              <a:extLst>
                <a:ext uri="{FF2B5EF4-FFF2-40B4-BE49-F238E27FC236}">
                  <a16:creationId xmlns:a16="http://schemas.microsoft.com/office/drawing/2014/main" id="{5ED17C8D-BA38-7F1D-2556-8CB2DE693D81}"/>
                </a:ext>
              </a:extLst>
            </p:cNvPr>
            <p:cNvSpPr>
              <a:spLocks noChangeShapeType="1"/>
            </p:cNvSpPr>
            <p:nvPr/>
          </p:nvSpPr>
          <p:spPr bwMode="auto">
            <a:xfrm>
              <a:off x="3120"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3" name="Line 11">
              <a:extLst>
                <a:ext uri="{FF2B5EF4-FFF2-40B4-BE49-F238E27FC236}">
                  <a16:creationId xmlns:a16="http://schemas.microsoft.com/office/drawing/2014/main" id="{C337F9C5-65CE-A1E6-6C4B-A3DBE3026089}"/>
                </a:ext>
              </a:extLst>
            </p:cNvPr>
            <p:cNvSpPr>
              <a:spLocks noChangeShapeType="1"/>
            </p:cNvSpPr>
            <p:nvPr/>
          </p:nvSpPr>
          <p:spPr bwMode="auto">
            <a:xfrm>
              <a:off x="3648"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4" name="Line 12">
              <a:extLst>
                <a:ext uri="{FF2B5EF4-FFF2-40B4-BE49-F238E27FC236}">
                  <a16:creationId xmlns:a16="http://schemas.microsoft.com/office/drawing/2014/main" id="{2E4D5953-4DCC-7927-5A5B-12F590236296}"/>
                </a:ext>
              </a:extLst>
            </p:cNvPr>
            <p:cNvSpPr>
              <a:spLocks noChangeShapeType="1"/>
            </p:cNvSpPr>
            <p:nvPr/>
          </p:nvSpPr>
          <p:spPr bwMode="auto">
            <a:xfrm>
              <a:off x="417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5" name="Line 13">
              <a:extLst>
                <a:ext uri="{FF2B5EF4-FFF2-40B4-BE49-F238E27FC236}">
                  <a16:creationId xmlns:a16="http://schemas.microsoft.com/office/drawing/2014/main" id="{BDFD402A-A819-E433-4EA1-81EDEA9590B3}"/>
                </a:ext>
              </a:extLst>
            </p:cNvPr>
            <p:cNvSpPr>
              <a:spLocks noChangeShapeType="1"/>
            </p:cNvSpPr>
            <p:nvPr/>
          </p:nvSpPr>
          <p:spPr bwMode="auto">
            <a:xfrm>
              <a:off x="4704"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716" name="Line 14">
              <a:extLst>
                <a:ext uri="{FF2B5EF4-FFF2-40B4-BE49-F238E27FC236}">
                  <a16:creationId xmlns:a16="http://schemas.microsoft.com/office/drawing/2014/main" id="{1F9F673C-3055-57CD-7F05-188EA9D13EC5}"/>
                </a:ext>
              </a:extLst>
            </p:cNvPr>
            <p:cNvSpPr>
              <a:spLocks noChangeShapeType="1"/>
            </p:cNvSpPr>
            <p:nvPr/>
          </p:nvSpPr>
          <p:spPr bwMode="auto">
            <a:xfrm>
              <a:off x="1536" y="1440"/>
              <a:ext cx="0" cy="864"/>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9707" name="Rectangle 3">
            <a:extLst>
              <a:ext uri="{FF2B5EF4-FFF2-40B4-BE49-F238E27FC236}">
                <a16:creationId xmlns:a16="http://schemas.microsoft.com/office/drawing/2014/main" id="{A49F07F6-CC4E-2352-A51F-94BDC3478D0A}"/>
              </a:ext>
            </a:extLst>
          </p:cNvPr>
          <p:cNvSpPr txBox="1">
            <a:spLocks noChangeArrowheads="1"/>
          </p:cNvSpPr>
          <p:nvPr/>
        </p:nvSpPr>
        <p:spPr bwMode="auto">
          <a:xfrm>
            <a:off x="227013" y="2359025"/>
            <a:ext cx="3636962" cy="273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lnSpc>
                <a:spcPct val="90000"/>
              </a:lnSpc>
              <a:spcBef>
                <a:spcPct val="20000"/>
              </a:spcBef>
              <a:buFontTx/>
              <a:buChar char="•"/>
            </a:pPr>
            <a:r>
              <a:rPr lang="en-US" altLang="en-US" sz="2800" dirty="0">
                <a:latin typeface="Arial" panose="020B0604020202020204" pitchFamily="34" charset="0"/>
                <a:cs typeface="Arial" panose="020B0604020202020204" pitchFamily="34" charset="0"/>
              </a:rPr>
              <a:t> Continue backing until you clear </a:t>
            </a:r>
            <a:r>
              <a:rPr lang="en-US" altLang="en-US" sz="2800">
                <a:latin typeface="Arial" panose="020B0604020202020204" pitchFamily="34" charset="0"/>
                <a:cs typeface="Arial" panose="020B0604020202020204" pitchFamily="34" charset="0"/>
              </a:rPr>
              <a:t>the surrounding </a:t>
            </a:r>
            <a:r>
              <a:rPr lang="en-US" altLang="en-US" sz="2800" dirty="0">
                <a:latin typeface="Arial" panose="020B0604020202020204" pitchFamily="34" charset="0"/>
                <a:cs typeface="Arial" panose="020B0604020202020204" pitchFamily="34" charset="0"/>
              </a:rPr>
              <a:t>vehicles</a:t>
            </a:r>
          </a:p>
          <a:p>
            <a:pPr eaLnBrk="1" hangingPunct="1">
              <a:lnSpc>
                <a:spcPct val="90000"/>
              </a:lnSpc>
              <a:spcBef>
                <a:spcPct val="20000"/>
              </a:spcBef>
            </a:pPr>
            <a:endParaRPr lang="en-US" altLang="en-US" dirty="0">
              <a:solidFill>
                <a:srgbClr val="000000"/>
              </a:solidFill>
              <a:latin typeface="Arial" panose="020B0604020202020204" pitchFamily="34" charset="0"/>
            </a:endParaRPr>
          </a:p>
          <a:p>
            <a:pPr eaLnBrk="1" hangingPunct="1">
              <a:lnSpc>
                <a:spcPct val="90000"/>
              </a:lnSpc>
              <a:buFont typeface="Arial" panose="020B0604020202020204" pitchFamily="34" charset="0"/>
              <a:buChar char="•"/>
            </a:pPr>
            <a:r>
              <a:rPr lang="en-US" altLang="en-US" sz="2800" dirty="0">
                <a:latin typeface="Arial" panose="020B0604020202020204" pitchFamily="34" charset="0"/>
                <a:cs typeface="Arial" panose="020B0604020202020204" pitchFamily="34" charset="0"/>
              </a:rPr>
              <a:t> Stop, straighten the tires and shift to drive.</a:t>
            </a:r>
          </a:p>
          <a:p>
            <a:pPr eaLnBrk="1" hangingPunct="1">
              <a:lnSpc>
                <a:spcPct val="90000"/>
              </a:lnSpc>
              <a:spcBef>
                <a:spcPct val="20000"/>
              </a:spcBef>
              <a:buFontTx/>
              <a:buChar char="•"/>
            </a:pPr>
            <a:endParaRPr lang="en-US" altLang="en-US" sz="2800" dirty="0">
              <a:solidFill>
                <a:srgbClr val="000000"/>
              </a:solidFill>
              <a:latin typeface="Arial" panose="020B0604020202020204" pitchFamily="34" charset="0"/>
              <a:cs typeface="Arial" panose="020B0604020202020204" pitchFamily="34" charset="0"/>
            </a:endParaRPr>
          </a:p>
          <a:p>
            <a:pPr eaLnBrk="1" hangingPunct="1">
              <a:lnSpc>
                <a:spcPct val="90000"/>
              </a:lnSpc>
              <a:spcBef>
                <a:spcPct val="20000"/>
              </a:spcBef>
            </a:pPr>
            <a:endParaRPr lang="en-US" altLang="en-US" dirty="0">
              <a:solidFill>
                <a:srgbClr val="000000"/>
              </a:solidFill>
              <a:latin typeface="Arial" panose="020B0604020202020204" pitchFamily="34" charset="0"/>
            </a:endParaRPr>
          </a:p>
          <a:p>
            <a:pPr eaLnBrk="1" hangingPunct="1">
              <a:lnSpc>
                <a:spcPct val="90000"/>
              </a:lnSpc>
              <a:spcBef>
                <a:spcPct val="20000"/>
              </a:spcBef>
            </a:pPr>
            <a:endParaRPr lang="en-US" altLang="en-US" sz="2800" dirty="0">
              <a:solidFill>
                <a:srgbClr val="000000"/>
              </a:solidFill>
              <a:latin typeface="Arial" panose="020B0604020202020204" pitchFamily="34" charset="0"/>
            </a:endParaRPr>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7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97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a:extLst>
              <a:ext uri="{FF2B5EF4-FFF2-40B4-BE49-F238E27FC236}">
                <a16:creationId xmlns:a16="http://schemas.microsoft.com/office/drawing/2014/main" id="{FE6FE3BA-3E0E-F089-D473-FC6A09DA6E9B}"/>
              </a:ext>
            </a:extLst>
          </p:cNvPr>
          <p:cNvSpPr>
            <a:spLocks noGrp="1" noChangeArrowheads="1"/>
          </p:cNvSpPr>
          <p:nvPr>
            <p:ph idx="1"/>
          </p:nvPr>
        </p:nvSpPr>
        <p:spPr/>
        <p:txBody>
          <a:bodyPr/>
          <a:lstStyle/>
          <a:p>
            <a:pPr eaLnBrk="1" hangingPunct="1"/>
            <a:endParaRPr lang="en-US" altLang="en-US"/>
          </a:p>
        </p:txBody>
      </p:sp>
      <p:grpSp>
        <p:nvGrpSpPr>
          <p:cNvPr id="12291" name="Group 37">
            <a:extLst>
              <a:ext uri="{FF2B5EF4-FFF2-40B4-BE49-F238E27FC236}">
                <a16:creationId xmlns:a16="http://schemas.microsoft.com/office/drawing/2014/main" id="{8E060AAC-74EE-D20A-9D09-591901F513C0}"/>
              </a:ext>
            </a:extLst>
          </p:cNvPr>
          <p:cNvGrpSpPr>
            <a:grpSpLocks/>
          </p:cNvGrpSpPr>
          <p:nvPr/>
        </p:nvGrpSpPr>
        <p:grpSpPr bwMode="auto">
          <a:xfrm>
            <a:off x="481013" y="1576388"/>
            <a:ext cx="8229600" cy="4479925"/>
            <a:chOff x="288" y="1008"/>
            <a:chExt cx="5184" cy="2880"/>
          </a:xfrm>
        </p:grpSpPr>
        <p:sp>
          <p:nvSpPr>
            <p:cNvPr id="2" name="Rectangle 4">
              <a:extLst>
                <a:ext uri="{FF2B5EF4-FFF2-40B4-BE49-F238E27FC236}">
                  <a16:creationId xmlns:a16="http://schemas.microsoft.com/office/drawing/2014/main" id="{A409E3FD-AC0D-666B-72C2-81552FC98A53}"/>
                </a:ext>
              </a:extLst>
            </p:cNvPr>
            <p:cNvSpPr>
              <a:spLocks noChangeArrowheads="1"/>
            </p:cNvSpPr>
            <p:nvPr/>
          </p:nvSpPr>
          <p:spPr bwMode="auto">
            <a:xfrm rot="-5400000">
              <a:off x="1440" y="-144"/>
              <a:ext cx="2880" cy="5184"/>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dirty="0">
                <a:latin typeface="Arial" panose="020B0604020202020204" pitchFamily="34" charset="0"/>
              </a:endParaRPr>
            </a:p>
          </p:txBody>
        </p:sp>
        <p:sp>
          <p:nvSpPr>
            <p:cNvPr id="12300" name="Line 30">
              <a:extLst>
                <a:ext uri="{FF2B5EF4-FFF2-40B4-BE49-F238E27FC236}">
                  <a16:creationId xmlns:a16="http://schemas.microsoft.com/office/drawing/2014/main" id="{0A0EAFAA-BDBF-5886-9C9F-1C54DC8DFCDF}"/>
                </a:ext>
              </a:extLst>
            </p:cNvPr>
            <p:cNvSpPr>
              <a:spLocks noChangeShapeType="1"/>
            </p:cNvSpPr>
            <p:nvPr/>
          </p:nvSpPr>
          <p:spPr bwMode="auto">
            <a:xfrm flipH="1" flipV="1">
              <a:off x="2961" y="2232"/>
              <a:ext cx="706" cy="0"/>
            </a:xfrm>
            <a:prstGeom prst="line">
              <a:avLst/>
            </a:prstGeom>
            <a:noFill/>
            <a:ln w="539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301" name="Group 15">
              <a:extLst>
                <a:ext uri="{FF2B5EF4-FFF2-40B4-BE49-F238E27FC236}">
                  <a16:creationId xmlns:a16="http://schemas.microsoft.com/office/drawing/2014/main" id="{83923DFE-5B15-1487-0EDC-954C4838F3F9}"/>
                </a:ext>
              </a:extLst>
            </p:cNvPr>
            <p:cNvGrpSpPr>
              <a:grpSpLocks/>
            </p:cNvGrpSpPr>
            <p:nvPr/>
          </p:nvGrpSpPr>
          <p:grpSpPr bwMode="auto">
            <a:xfrm rot="10800000">
              <a:off x="576" y="3024"/>
              <a:ext cx="4560" cy="720"/>
              <a:chOff x="720" y="1152"/>
              <a:chExt cx="4416" cy="720"/>
            </a:xfrm>
          </p:grpSpPr>
          <p:sp>
            <p:nvSpPr>
              <p:cNvPr id="12312" name="Line 16">
                <a:extLst>
                  <a:ext uri="{FF2B5EF4-FFF2-40B4-BE49-F238E27FC236}">
                    <a16:creationId xmlns:a16="http://schemas.microsoft.com/office/drawing/2014/main" id="{A6332742-020E-09C7-C2A4-9B17FA71E85A}"/>
                  </a:ext>
                </a:extLst>
              </p:cNvPr>
              <p:cNvSpPr>
                <a:spLocks noChangeShapeType="1"/>
              </p:cNvSpPr>
              <p:nvPr/>
            </p:nvSpPr>
            <p:spPr bwMode="auto">
              <a:xfrm>
                <a:off x="720"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3" name="Line 17">
                <a:extLst>
                  <a:ext uri="{FF2B5EF4-FFF2-40B4-BE49-F238E27FC236}">
                    <a16:creationId xmlns:a16="http://schemas.microsoft.com/office/drawing/2014/main" id="{381B4CFC-86D4-67B1-C768-D7D980E536C2}"/>
                  </a:ext>
                </a:extLst>
              </p:cNvPr>
              <p:cNvSpPr>
                <a:spLocks noChangeShapeType="1"/>
              </p:cNvSpPr>
              <p:nvPr/>
            </p:nvSpPr>
            <p:spPr bwMode="auto">
              <a:xfrm flipH="1">
                <a:off x="720" y="1152"/>
                <a:ext cx="398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4" name="Line 18">
                <a:extLst>
                  <a:ext uri="{FF2B5EF4-FFF2-40B4-BE49-F238E27FC236}">
                    <a16:creationId xmlns:a16="http://schemas.microsoft.com/office/drawing/2014/main" id="{14B9A2EC-7EC4-523E-71B4-AF37B7D7D02F}"/>
                  </a:ext>
                </a:extLst>
              </p:cNvPr>
              <p:cNvSpPr>
                <a:spLocks noChangeShapeType="1"/>
              </p:cNvSpPr>
              <p:nvPr/>
            </p:nvSpPr>
            <p:spPr bwMode="auto">
              <a:xfrm>
                <a:off x="3072"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5" name="Line 19">
                <a:extLst>
                  <a:ext uri="{FF2B5EF4-FFF2-40B4-BE49-F238E27FC236}">
                    <a16:creationId xmlns:a16="http://schemas.microsoft.com/office/drawing/2014/main" id="{52E9102E-CCFA-FB77-2B94-8826D6095E0E}"/>
                  </a:ext>
                </a:extLst>
              </p:cNvPr>
              <p:cNvSpPr>
                <a:spLocks noChangeShapeType="1"/>
              </p:cNvSpPr>
              <p:nvPr/>
            </p:nvSpPr>
            <p:spPr bwMode="auto">
              <a:xfrm>
                <a:off x="36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6" name="Line 20">
                <a:extLst>
                  <a:ext uri="{FF2B5EF4-FFF2-40B4-BE49-F238E27FC236}">
                    <a16:creationId xmlns:a16="http://schemas.microsoft.com/office/drawing/2014/main" id="{6F887A83-3D0C-784D-7DC3-8AE62822CEB8}"/>
                  </a:ext>
                </a:extLst>
              </p:cNvPr>
              <p:cNvSpPr>
                <a:spLocks noChangeShapeType="1"/>
              </p:cNvSpPr>
              <p:nvPr/>
            </p:nvSpPr>
            <p:spPr bwMode="auto">
              <a:xfrm>
                <a:off x="4176"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7" name="Line 21">
                <a:extLst>
                  <a:ext uri="{FF2B5EF4-FFF2-40B4-BE49-F238E27FC236}">
                    <a16:creationId xmlns:a16="http://schemas.microsoft.com/office/drawing/2014/main" id="{6AA76F82-1C78-A647-071C-B1BB0D2A9918}"/>
                  </a:ext>
                </a:extLst>
              </p:cNvPr>
              <p:cNvSpPr>
                <a:spLocks noChangeShapeType="1"/>
              </p:cNvSpPr>
              <p:nvPr/>
            </p:nvSpPr>
            <p:spPr bwMode="auto">
              <a:xfrm>
                <a:off x="4704"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8" name="Line 22">
                <a:extLst>
                  <a:ext uri="{FF2B5EF4-FFF2-40B4-BE49-F238E27FC236}">
                    <a16:creationId xmlns:a16="http://schemas.microsoft.com/office/drawing/2014/main" id="{38AB7929-C642-6364-F8F7-0C95A71C0C4E}"/>
                  </a:ext>
                </a:extLst>
              </p:cNvPr>
              <p:cNvSpPr>
                <a:spLocks noChangeShapeType="1"/>
              </p:cNvSpPr>
              <p:nvPr/>
            </p:nvSpPr>
            <p:spPr bwMode="auto">
              <a:xfrm>
                <a:off x="12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9" name="Line 23">
                <a:extLst>
                  <a:ext uri="{FF2B5EF4-FFF2-40B4-BE49-F238E27FC236}">
                    <a16:creationId xmlns:a16="http://schemas.microsoft.com/office/drawing/2014/main" id="{EB783F16-63E2-A9A4-34B3-09801EA0ED60}"/>
                  </a:ext>
                </a:extLst>
              </p:cNvPr>
              <p:cNvSpPr>
                <a:spLocks noChangeShapeType="1"/>
              </p:cNvSpPr>
              <p:nvPr/>
            </p:nvSpPr>
            <p:spPr bwMode="auto">
              <a:xfrm>
                <a:off x="1824"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20" name="Line 24">
                <a:extLst>
                  <a:ext uri="{FF2B5EF4-FFF2-40B4-BE49-F238E27FC236}">
                    <a16:creationId xmlns:a16="http://schemas.microsoft.com/office/drawing/2014/main" id="{DB3C32ED-1E27-7CC1-49F7-B2DD56EFA344}"/>
                  </a:ext>
                </a:extLst>
              </p:cNvPr>
              <p:cNvSpPr>
                <a:spLocks noChangeShapeType="1"/>
              </p:cNvSpPr>
              <p:nvPr/>
            </p:nvSpPr>
            <p:spPr bwMode="auto">
              <a:xfrm>
                <a:off x="24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2302" name="Group 14">
              <a:extLst>
                <a:ext uri="{FF2B5EF4-FFF2-40B4-BE49-F238E27FC236}">
                  <a16:creationId xmlns:a16="http://schemas.microsoft.com/office/drawing/2014/main" id="{E8BBDD35-83A7-3A46-5E3D-ADA57B481A86}"/>
                </a:ext>
              </a:extLst>
            </p:cNvPr>
            <p:cNvGrpSpPr>
              <a:grpSpLocks/>
            </p:cNvGrpSpPr>
            <p:nvPr/>
          </p:nvGrpSpPr>
          <p:grpSpPr bwMode="auto">
            <a:xfrm>
              <a:off x="432" y="1152"/>
              <a:ext cx="4512" cy="720"/>
              <a:chOff x="720" y="1152"/>
              <a:chExt cx="4416" cy="720"/>
            </a:xfrm>
          </p:grpSpPr>
          <p:sp>
            <p:nvSpPr>
              <p:cNvPr id="12303" name="Line 5">
                <a:extLst>
                  <a:ext uri="{FF2B5EF4-FFF2-40B4-BE49-F238E27FC236}">
                    <a16:creationId xmlns:a16="http://schemas.microsoft.com/office/drawing/2014/main" id="{CB3B6119-FF7C-9E93-82C4-56F79A544ECB}"/>
                  </a:ext>
                </a:extLst>
              </p:cNvPr>
              <p:cNvSpPr>
                <a:spLocks noChangeShapeType="1"/>
              </p:cNvSpPr>
              <p:nvPr/>
            </p:nvSpPr>
            <p:spPr bwMode="auto">
              <a:xfrm>
                <a:off x="720"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4" name="Line 6">
                <a:extLst>
                  <a:ext uri="{FF2B5EF4-FFF2-40B4-BE49-F238E27FC236}">
                    <a16:creationId xmlns:a16="http://schemas.microsoft.com/office/drawing/2014/main" id="{9017803E-824B-511B-0604-3750C9B06388}"/>
                  </a:ext>
                </a:extLst>
              </p:cNvPr>
              <p:cNvSpPr>
                <a:spLocks noChangeShapeType="1"/>
              </p:cNvSpPr>
              <p:nvPr/>
            </p:nvSpPr>
            <p:spPr bwMode="auto">
              <a:xfrm>
                <a:off x="720" y="1152"/>
                <a:ext cx="398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5" name="Line 7">
                <a:extLst>
                  <a:ext uri="{FF2B5EF4-FFF2-40B4-BE49-F238E27FC236}">
                    <a16:creationId xmlns:a16="http://schemas.microsoft.com/office/drawing/2014/main" id="{15DE9588-025B-3D16-7E74-D19C0B063BB5}"/>
                  </a:ext>
                </a:extLst>
              </p:cNvPr>
              <p:cNvSpPr>
                <a:spLocks noChangeShapeType="1"/>
              </p:cNvSpPr>
              <p:nvPr/>
            </p:nvSpPr>
            <p:spPr bwMode="auto">
              <a:xfrm>
                <a:off x="3072"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6" name="Line 8">
                <a:extLst>
                  <a:ext uri="{FF2B5EF4-FFF2-40B4-BE49-F238E27FC236}">
                    <a16:creationId xmlns:a16="http://schemas.microsoft.com/office/drawing/2014/main" id="{8578A863-428D-8498-6CF4-E3C38C95B0B1}"/>
                  </a:ext>
                </a:extLst>
              </p:cNvPr>
              <p:cNvSpPr>
                <a:spLocks noChangeShapeType="1"/>
              </p:cNvSpPr>
              <p:nvPr/>
            </p:nvSpPr>
            <p:spPr bwMode="auto">
              <a:xfrm>
                <a:off x="36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7" name="Line 9">
                <a:extLst>
                  <a:ext uri="{FF2B5EF4-FFF2-40B4-BE49-F238E27FC236}">
                    <a16:creationId xmlns:a16="http://schemas.microsoft.com/office/drawing/2014/main" id="{BD477FAD-B280-0C4B-E4A8-C5162CA761DF}"/>
                  </a:ext>
                </a:extLst>
              </p:cNvPr>
              <p:cNvSpPr>
                <a:spLocks noChangeShapeType="1"/>
              </p:cNvSpPr>
              <p:nvPr/>
            </p:nvSpPr>
            <p:spPr bwMode="auto">
              <a:xfrm>
                <a:off x="4176"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8" name="Line 10">
                <a:extLst>
                  <a:ext uri="{FF2B5EF4-FFF2-40B4-BE49-F238E27FC236}">
                    <a16:creationId xmlns:a16="http://schemas.microsoft.com/office/drawing/2014/main" id="{1E0CD696-0CB4-13F8-7BC1-E557E95A1819}"/>
                  </a:ext>
                </a:extLst>
              </p:cNvPr>
              <p:cNvSpPr>
                <a:spLocks noChangeShapeType="1"/>
              </p:cNvSpPr>
              <p:nvPr/>
            </p:nvSpPr>
            <p:spPr bwMode="auto">
              <a:xfrm>
                <a:off x="4704"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09" name="Line 11">
                <a:extLst>
                  <a:ext uri="{FF2B5EF4-FFF2-40B4-BE49-F238E27FC236}">
                    <a16:creationId xmlns:a16="http://schemas.microsoft.com/office/drawing/2014/main" id="{488C1A06-5479-3E7A-3A21-09DEE22B699A}"/>
                  </a:ext>
                </a:extLst>
              </p:cNvPr>
              <p:cNvSpPr>
                <a:spLocks noChangeShapeType="1"/>
              </p:cNvSpPr>
              <p:nvPr/>
            </p:nvSpPr>
            <p:spPr bwMode="auto">
              <a:xfrm>
                <a:off x="12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0" name="Line 12">
                <a:extLst>
                  <a:ext uri="{FF2B5EF4-FFF2-40B4-BE49-F238E27FC236}">
                    <a16:creationId xmlns:a16="http://schemas.microsoft.com/office/drawing/2014/main" id="{589BC852-A5D8-0BD1-9875-2BE82D7987E8}"/>
                  </a:ext>
                </a:extLst>
              </p:cNvPr>
              <p:cNvSpPr>
                <a:spLocks noChangeShapeType="1"/>
              </p:cNvSpPr>
              <p:nvPr/>
            </p:nvSpPr>
            <p:spPr bwMode="auto">
              <a:xfrm>
                <a:off x="1824"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311" name="Line 13">
                <a:extLst>
                  <a:ext uri="{FF2B5EF4-FFF2-40B4-BE49-F238E27FC236}">
                    <a16:creationId xmlns:a16="http://schemas.microsoft.com/office/drawing/2014/main" id="{A2494467-3C82-D638-C11E-6F7DCA9F978A}"/>
                  </a:ext>
                </a:extLst>
              </p:cNvPr>
              <p:cNvSpPr>
                <a:spLocks noChangeShapeType="1"/>
              </p:cNvSpPr>
              <p:nvPr/>
            </p:nvSpPr>
            <p:spPr bwMode="auto">
              <a:xfrm>
                <a:off x="24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2292" name="TextBox 32">
            <a:extLst>
              <a:ext uri="{FF2B5EF4-FFF2-40B4-BE49-F238E27FC236}">
                <a16:creationId xmlns:a16="http://schemas.microsoft.com/office/drawing/2014/main" id="{40B2518C-01C9-2B30-AA45-8DDEC924FF10}"/>
              </a:ext>
            </a:extLst>
          </p:cNvPr>
          <p:cNvSpPr txBox="1">
            <a:spLocks noChangeArrowheads="1"/>
          </p:cNvSpPr>
          <p:nvPr/>
        </p:nvSpPr>
        <p:spPr bwMode="auto">
          <a:xfrm>
            <a:off x="2010638" y="766127"/>
            <a:ext cx="5122724"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300" b="1" dirty="0">
                <a:latin typeface="Arial" panose="020B0604020202020204" pitchFamily="34" charset="0"/>
                <a:cs typeface="Arial" panose="020B0604020202020204" pitchFamily="34" charset="0"/>
              </a:rPr>
              <a:t>Two Way Traffic Pattern</a:t>
            </a:r>
            <a:endParaRPr lang="en-US" altLang="en-US" sz="3300" b="1" dirty="0"/>
          </a:p>
        </p:txBody>
      </p:sp>
      <p:pic>
        <p:nvPicPr>
          <p:cNvPr id="12293" name="Picture 32">
            <a:extLst>
              <a:ext uri="{FF2B5EF4-FFF2-40B4-BE49-F238E27FC236}">
                <a16:creationId xmlns:a16="http://schemas.microsoft.com/office/drawing/2014/main" id="{967DD057-AB5C-B033-54FC-7C996872AA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2650" y="3217863"/>
            <a:ext cx="128111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33">
            <a:extLst>
              <a:ext uri="{FF2B5EF4-FFF2-40B4-BE49-F238E27FC236}">
                <a16:creationId xmlns:a16="http://schemas.microsoft.com/office/drawing/2014/main" id="{EBFB9B78-EBB7-0197-4BB5-1ABF4D5048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52608">
            <a:off x="3154363" y="1847850"/>
            <a:ext cx="576262"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Line 30">
            <a:extLst>
              <a:ext uri="{FF2B5EF4-FFF2-40B4-BE49-F238E27FC236}">
                <a16:creationId xmlns:a16="http://schemas.microsoft.com/office/drawing/2014/main" id="{5417389F-3EB3-6F8F-7313-9E5597D271C9}"/>
              </a:ext>
            </a:extLst>
          </p:cNvPr>
          <p:cNvSpPr>
            <a:spLocks noChangeShapeType="1"/>
          </p:cNvSpPr>
          <p:nvPr/>
        </p:nvSpPr>
        <p:spPr bwMode="auto">
          <a:xfrm flipV="1">
            <a:off x="3019425" y="4130675"/>
            <a:ext cx="1204913" cy="0"/>
          </a:xfrm>
          <a:prstGeom prst="line">
            <a:avLst/>
          </a:prstGeom>
          <a:noFill/>
          <a:ln w="539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2296" name="Picture 35">
            <a:extLst>
              <a:ext uri="{FF2B5EF4-FFF2-40B4-BE49-F238E27FC236}">
                <a16:creationId xmlns:a16="http://schemas.microsoft.com/office/drawing/2014/main" id="{E0EFA4B9-2474-066F-DD16-904FED236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7338" y="3771900"/>
            <a:ext cx="1281112"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37">
            <a:extLst>
              <a:ext uri="{FF2B5EF4-FFF2-40B4-BE49-F238E27FC236}">
                <a16:creationId xmlns:a16="http://schemas.microsoft.com/office/drawing/2014/main" id="{A894E0E3-C84F-25AB-BF65-0EC825A555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664302">
            <a:off x="2328863" y="4641850"/>
            <a:ext cx="530225"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39">
            <a:extLst>
              <a:ext uri="{FF2B5EF4-FFF2-40B4-BE49-F238E27FC236}">
                <a16:creationId xmlns:a16="http://schemas.microsoft.com/office/drawing/2014/main" id="{B4D8C442-2DD7-5E67-BB55-878B2C44B3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268548">
            <a:off x="881063" y="2051050"/>
            <a:ext cx="11366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14" name="Group 32">
            <a:extLst>
              <a:ext uri="{FF2B5EF4-FFF2-40B4-BE49-F238E27FC236}">
                <a16:creationId xmlns:a16="http://schemas.microsoft.com/office/drawing/2014/main" id="{8DFCEAB8-E2A0-3AA5-52F2-3C9D3D1278C2}"/>
              </a:ext>
            </a:extLst>
          </p:cNvPr>
          <p:cNvGrpSpPr>
            <a:grpSpLocks/>
          </p:cNvGrpSpPr>
          <p:nvPr/>
        </p:nvGrpSpPr>
        <p:grpSpPr bwMode="auto">
          <a:xfrm>
            <a:off x="457200" y="1600200"/>
            <a:ext cx="8229600" cy="4572000"/>
            <a:chOff x="288" y="1008"/>
            <a:chExt cx="5184" cy="2880"/>
          </a:xfrm>
        </p:grpSpPr>
        <p:sp>
          <p:nvSpPr>
            <p:cNvPr id="2" name="Rectangle 5">
              <a:extLst>
                <a:ext uri="{FF2B5EF4-FFF2-40B4-BE49-F238E27FC236}">
                  <a16:creationId xmlns:a16="http://schemas.microsoft.com/office/drawing/2014/main" id="{D18C0F83-CD76-2265-55E6-EDBD964A5AB0}"/>
                </a:ext>
              </a:extLst>
            </p:cNvPr>
            <p:cNvSpPr>
              <a:spLocks noChangeArrowheads="1"/>
            </p:cNvSpPr>
            <p:nvPr/>
          </p:nvSpPr>
          <p:spPr bwMode="auto">
            <a:xfrm rot="-5400000">
              <a:off x="1440" y="-144"/>
              <a:ext cx="2880" cy="5184"/>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dirty="0">
                <a:latin typeface="Arial" panose="020B0604020202020204" pitchFamily="34" charset="0"/>
              </a:endParaRPr>
            </a:p>
          </p:txBody>
        </p:sp>
        <p:pic>
          <p:nvPicPr>
            <p:cNvPr id="13322" name="Picture 29">
              <a:extLst>
                <a:ext uri="{FF2B5EF4-FFF2-40B4-BE49-F238E27FC236}">
                  <a16:creationId xmlns:a16="http://schemas.microsoft.com/office/drawing/2014/main" id="{E4E93E83-492A-4EE9-2F94-724CF42258CB}"/>
                </a:ext>
              </a:extLst>
            </p:cNvPr>
            <p:cNvPicPr>
              <a:picLocks noChangeAspect="1" noChangeArrowheads="1"/>
            </p:cNvPicPr>
            <p:nvPr/>
          </p:nvPicPr>
          <p:blipFill>
            <a:blip r:embed="rId2">
              <a:clrChange>
                <a:clrFrom>
                  <a:srgbClr val="808080"/>
                </a:clrFrom>
                <a:clrTo>
                  <a:srgbClr val="808080">
                    <a:alpha val="0"/>
                  </a:srgbClr>
                </a:clrTo>
              </a:clrChange>
              <a:extLst>
                <a:ext uri="{28A0092B-C50C-407E-A947-70E740481C1C}">
                  <a14:useLocalDpi xmlns:a14="http://schemas.microsoft.com/office/drawing/2010/main" val="0"/>
                </a:ext>
              </a:extLst>
            </a:blip>
            <a:srcRect/>
            <a:stretch>
              <a:fillRect/>
            </a:stretch>
          </p:blipFill>
          <p:spPr bwMode="auto">
            <a:xfrm rot="-3668307">
              <a:off x="1238" y="3203"/>
              <a:ext cx="644" cy="4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23" name="Group 6">
              <a:extLst>
                <a:ext uri="{FF2B5EF4-FFF2-40B4-BE49-F238E27FC236}">
                  <a16:creationId xmlns:a16="http://schemas.microsoft.com/office/drawing/2014/main" id="{DE722E5B-5834-E4D6-AD20-437886EEED11}"/>
                </a:ext>
              </a:extLst>
            </p:cNvPr>
            <p:cNvGrpSpPr>
              <a:grpSpLocks/>
            </p:cNvGrpSpPr>
            <p:nvPr/>
          </p:nvGrpSpPr>
          <p:grpSpPr bwMode="auto">
            <a:xfrm rot="10800000" flipH="1">
              <a:off x="576" y="3024"/>
              <a:ext cx="4416" cy="720"/>
              <a:chOff x="720" y="1152"/>
              <a:chExt cx="4416" cy="720"/>
            </a:xfrm>
          </p:grpSpPr>
          <p:sp>
            <p:nvSpPr>
              <p:cNvPr id="13334" name="Line 7">
                <a:extLst>
                  <a:ext uri="{FF2B5EF4-FFF2-40B4-BE49-F238E27FC236}">
                    <a16:creationId xmlns:a16="http://schemas.microsoft.com/office/drawing/2014/main" id="{CE1F01DB-57F9-AE89-F575-6B4F3B205288}"/>
                  </a:ext>
                </a:extLst>
              </p:cNvPr>
              <p:cNvSpPr>
                <a:spLocks noChangeShapeType="1"/>
              </p:cNvSpPr>
              <p:nvPr/>
            </p:nvSpPr>
            <p:spPr bwMode="auto">
              <a:xfrm>
                <a:off x="720"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5" name="Line 8">
                <a:extLst>
                  <a:ext uri="{FF2B5EF4-FFF2-40B4-BE49-F238E27FC236}">
                    <a16:creationId xmlns:a16="http://schemas.microsoft.com/office/drawing/2014/main" id="{1BA15523-8D28-62FB-0954-0CAC64186F90}"/>
                  </a:ext>
                </a:extLst>
              </p:cNvPr>
              <p:cNvSpPr>
                <a:spLocks noChangeShapeType="1"/>
              </p:cNvSpPr>
              <p:nvPr/>
            </p:nvSpPr>
            <p:spPr bwMode="auto">
              <a:xfrm flipH="1">
                <a:off x="720" y="1152"/>
                <a:ext cx="398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6" name="Line 9">
                <a:extLst>
                  <a:ext uri="{FF2B5EF4-FFF2-40B4-BE49-F238E27FC236}">
                    <a16:creationId xmlns:a16="http://schemas.microsoft.com/office/drawing/2014/main" id="{A2CB2794-4200-27C3-0019-93F4CEF1C6F0}"/>
                  </a:ext>
                </a:extLst>
              </p:cNvPr>
              <p:cNvSpPr>
                <a:spLocks noChangeShapeType="1"/>
              </p:cNvSpPr>
              <p:nvPr/>
            </p:nvSpPr>
            <p:spPr bwMode="auto">
              <a:xfrm>
                <a:off x="3072"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7" name="Line 10">
                <a:extLst>
                  <a:ext uri="{FF2B5EF4-FFF2-40B4-BE49-F238E27FC236}">
                    <a16:creationId xmlns:a16="http://schemas.microsoft.com/office/drawing/2014/main" id="{2541A64A-5C57-D57E-5C63-A90D9C2CD27D}"/>
                  </a:ext>
                </a:extLst>
              </p:cNvPr>
              <p:cNvSpPr>
                <a:spLocks noChangeShapeType="1"/>
              </p:cNvSpPr>
              <p:nvPr/>
            </p:nvSpPr>
            <p:spPr bwMode="auto">
              <a:xfrm>
                <a:off x="36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8" name="Line 11">
                <a:extLst>
                  <a:ext uri="{FF2B5EF4-FFF2-40B4-BE49-F238E27FC236}">
                    <a16:creationId xmlns:a16="http://schemas.microsoft.com/office/drawing/2014/main" id="{4FB62585-48F6-0AE0-5366-D99DB62462BC}"/>
                  </a:ext>
                </a:extLst>
              </p:cNvPr>
              <p:cNvSpPr>
                <a:spLocks noChangeShapeType="1"/>
              </p:cNvSpPr>
              <p:nvPr/>
            </p:nvSpPr>
            <p:spPr bwMode="auto">
              <a:xfrm>
                <a:off x="4176"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9" name="Line 12">
                <a:extLst>
                  <a:ext uri="{FF2B5EF4-FFF2-40B4-BE49-F238E27FC236}">
                    <a16:creationId xmlns:a16="http://schemas.microsoft.com/office/drawing/2014/main" id="{49C1425F-6375-BB9C-E09C-D039984698E2}"/>
                  </a:ext>
                </a:extLst>
              </p:cNvPr>
              <p:cNvSpPr>
                <a:spLocks noChangeShapeType="1"/>
              </p:cNvSpPr>
              <p:nvPr/>
            </p:nvSpPr>
            <p:spPr bwMode="auto">
              <a:xfrm>
                <a:off x="4704"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0" name="Line 13">
                <a:extLst>
                  <a:ext uri="{FF2B5EF4-FFF2-40B4-BE49-F238E27FC236}">
                    <a16:creationId xmlns:a16="http://schemas.microsoft.com/office/drawing/2014/main" id="{DDC300A3-7140-4DFD-8246-B88227ADB295}"/>
                  </a:ext>
                </a:extLst>
              </p:cNvPr>
              <p:cNvSpPr>
                <a:spLocks noChangeShapeType="1"/>
              </p:cNvSpPr>
              <p:nvPr/>
            </p:nvSpPr>
            <p:spPr bwMode="auto">
              <a:xfrm>
                <a:off x="12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1" name="Line 14">
                <a:extLst>
                  <a:ext uri="{FF2B5EF4-FFF2-40B4-BE49-F238E27FC236}">
                    <a16:creationId xmlns:a16="http://schemas.microsoft.com/office/drawing/2014/main" id="{0ECBD082-2D0D-52BE-4A91-F4F4D05C2C05}"/>
                  </a:ext>
                </a:extLst>
              </p:cNvPr>
              <p:cNvSpPr>
                <a:spLocks noChangeShapeType="1"/>
              </p:cNvSpPr>
              <p:nvPr/>
            </p:nvSpPr>
            <p:spPr bwMode="auto">
              <a:xfrm>
                <a:off x="1824"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42" name="Line 15">
                <a:extLst>
                  <a:ext uri="{FF2B5EF4-FFF2-40B4-BE49-F238E27FC236}">
                    <a16:creationId xmlns:a16="http://schemas.microsoft.com/office/drawing/2014/main" id="{740D8923-53A0-B0C9-3222-6E8B62C7FD03}"/>
                  </a:ext>
                </a:extLst>
              </p:cNvPr>
              <p:cNvSpPr>
                <a:spLocks noChangeShapeType="1"/>
              </p:cNvSpPr>
              <p:nvPr/>
            </p:nvSpPr>
            <p:spPr bwMode="auto">
              <a:xfrm>
                <a:off x="24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24" name="Group 16">
              <a:extLst>
                <a:ext uri="{FF2B5EF4-FFF2-40B4-BE49-F238E27FC236}">
                  <a16:creationId xmlns:a16="http://schemas.microsoft.com/office/drawing/2014/main" id="{5D053A97-DB60-41A0-121D-D6802F055BFE}"/>
                </a:ext>
              </a:extLst>
            </p:cNvPr>
            <p:cNvGrpSpPr>
              <a:grpSpLocks/>
            </p:cNvGrpSpPr>
            <p:nvPr/>
          </p:nvGrpSpPr>
          <p:grpSpPr bwMode="auto">
            <a:xfrm rot="10800000" flipH="1" flipV="1">
              <a:off x="528" y="1152"/>
              <a:ext cx="4512" cy="864"/>
              <a:chOff x="720" y="1152"/>
              <a:chExt cx="4416" cy="720"/>
            </a:xfrm>
          </p:grpSpPr>
          <p:sp>
            <p:nvSpPr>
              <p:cNvPr id="13325" name="Line 17">
                <a:extLst>
                  <a:ext uri="{FF2B5EF4-FFF2-40B4-BE49-F238E27FC236}">
                    <a16:creationId xmlns:a16="http://schemas.microsoft.com/office/drawing/2014/main" id="{69AA3D6D-5500-DFEE-3CD2-7346D7445570}"/>
                  </a:ext>
                </a:extLst>
              </p:cNvPr>
              <p:cNvSpPr>
                <a:spLocks noChangeShapeType="1"/>
              </p:cNvSpPr>
              <p:nvPr/>
            </p:nvSpPr>
            <p:spPr bwMode="auto">
              <a:xfrm>
                <a:off x="720"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6" name="Line 18">
                <a:extLst>
                  <a:ext uri="{FF2B5EF4-FFF2-40B4-BE49-F238E27FC236}">
                    <a16:creationId xmlns:a16="http://schemas.microsoft.com/office/drawing/2014/main" id="{B102655A-CC9B-E6E5-5324-2F73DBA5B6F6}"/>
                  </a:ext>
                </a:extLst>
              </p:cNvPr>
              <p:cNvSpPr>
                <a:spLocks noChangeShapeType="1"/>
              </p:cNvSpPr>
              <p:nvPr/>
            </p:nvSpPr>
            <p:spPr bwMode="auto">
              <a:xfrm>
                <a:off x="720" y="1152"/>
                <a:ext cx="398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7" name="Line 19">
                <a:extLst>
                  <a:ext uri="{FF2B5EF4-FFF2-40B4-BE49-F238E27FC236}">
                    <a16:creationId xmlns:a16="http://schemas.microsoft.com/office/drawing/2014/main" id="{B383CE6C-B6D5-764C-B892-E501C3AEAC75}"/>
                  </a:ext>
                </a:extLst>
              </p:cNvPr>
              <p:cNvSpPr>
                <a:spLocks noChangeShapeType="1"/>
              </p:cNvSpPr>
              <p:nvPr/>
            </p:nvSpPr>
            <p:spPr bwMode="auto">
              <a:xfrm>
                <a:off x="3072"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8" name="Line 20">
                <a:extLst>
                  <a:ext uri="{FF2B5EF4-FFF2-40B4-BE49-F238E27FC236}">
                    <a16:creationId xmlns:a16="http://schemas.microsoft.com/office/drawing/2014/main" id="{3BAE02D8-4056-F08C-53B8-DD0275823AEE}"/>
                  </a:ext>
                </a:extLst>
              </p:cNvPr>
              <p:cNvSpPr>
                <a:spLocks noChangeShapeType="1"/>
              </p:cNvSpPr>
              <p:nvPr/>
            </p:nvSpPr>
            <p:spPr bwMode="auto">
              <a:xfrm>
                <a:off x="36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29" name="Line 21">
                <a:extLst>
                  <a:ext uri="{FF2B5EF4-FFF2-40B4-BE49-F238E27FC236}">
                    <a16:creationId xmlns:a16="http://schemas.microsoft.com/office/drawing/2014/main" id="{44411CE7-FF05-9BF2-B3DB-C05BB19FE0DB}"/>
                  </a:ext>
                </a:extLst>
              </p:cNvPr>
              <p:cNvSpPr>
                <a:spLocks noChangeShapeType="1"/>
              </p:cNvSpPr>
              <p:nvPr/>
            </p:nvSpPr>
            <p:spPr bwMode="auto">
              <a:xfrm>
                <a:off x="4176"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0" name="Line 22">
                <a:extLst>
                  <a:ext uri="{FF2B5EF4-FFF2-40B4-BE49-F238E27FC236}">
                    <a16:creationId xmlns:a16="http://schemas.microsoft.com/office/drawing/2014/main" id="{DC734EFE-AB68-AFA6-EC9A-0AC6BA5910CD}"/>
                  </a:ext>
                </a:extLst>
              </p:cNvPr>
              <p:cNvSpPr>
                <a:spLocks noChangeShapeType="1"/>
              </p:cNvSpPr>
              <p:nvPr/>
            </p:nvSpPr>
            <p:spPr bwMode="auto">
              <a:xfrm>
                <a:off x="4704"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1" name="Line 23">
                <a:extLst>
                  <a:ext uri="{FF2B5EF4-FFF2-40B4-BE49-F238E27FC236}">
                    <a16:creationId xmlns:a16="http://schemas.microsoft.com/office/drawing/2014/main" id="{95D16A57-749F-811C-8153-2A3A0AE0093A}"/>
                  </a:ext>
                </a:extLst>
              </p:cNvPr>
              <p:cNvSpPr>
                <a:spLocks noChangeShapeType="1"/>
              </p:cNvSpPr>
              <p:nvPr/>
            </p:nvSpPr>
            <p:spPr bwMode="auto">
              <a:xfrm>
                <a:off x="12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2" name="Line 24">
                <a:extLst>
                  <a:ext uri="{FF2B5EF4-FFF2-40B4-BE49-F238E27FC236}">
                    <a16:creationId xmlns:a16="http://schemas.microsoft.com/office/drawing/2014/main" id="{99234252-266A-537D-3E35-C83E0020508B}"/>
                  </a:ext>
                </a:extLst>
              </p:cNvPr>
              <p:cNvSpPr>
                <a:spLocks noChangeShapeType="1"/>
              </p:cNvSpPr>
              <p:nvPr/>
            </p:nvSpPr>
            <p:spPr bwMode="auto">
              <a:xfrm>
                <a:off x="1824"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3" name="Line 25">
                <a:extLst>
                  <a:ext uri="{FF2B5EF4-FFF2-40B4-BE49-F238E27FC236}">
                    <a16:creationId xmlns:a16="http://schemas.microsoft.com/office/drawing/2014/main" id="{B218AB22-D11C-8451-5A7F-66A3FA54C1AD}"/>
                  </a:ext>
                </a:extLst>
              </p:cNvPr>
              <p:cNvSpPr>
                <a:spLocks noChangeShapeType="1"/>
              </p:cNvSpPr>
              <p:nvPr/>
            </p:nvSpPr>
            <p:spPr bwMode="auto">
              <a:xfrm>
                <a:off x="24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3315" name="TextBox 37">
            <a:extLst>
              <a:ext uri="{FF2B5EF4-FFF2-40B4-BE49-F238E27FC236}">
                <a16:creationId xmlns:a16="http://schemas.microsoft.com/office/drawing/2014/main" id="{E2629BA9-27D0-C66B-3F9A-75A50B85BB96}"/>
              </a:ext>
            </a:extLst>
          </p:cNvPr>
          <p:cNvSpPr txBox="1">
            <a:spLocks noChangeArrowheads="1"/>
          </p:cNvSpPr>
          <p:nvPr/>
        </p:nvSpPr>
        <p:spPr bwMode="auto">
          <a:xfrm>
            <a:off x="2039180" y="783043"/>
            <a:ext cx="5105399"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3300" b="1" dirty="0">
                <a:latin typeface="Arial" panose="020B0604020202020204" pitchFamily="34" charset="0"/>
                <a:cs typeface="Arial" panose="020B0604020202020204" pitchFamily="34" charset="0"/>
              </a:rPr>
              <a:t>One Way Traffic Pattern</a:t>
            </a:r>
            <a:endParaRPr lang="en-US" altLang="en-US" sz="3300" b="1" dirty="0"/>
          </a:p>
        </p:txBody>
      </p:sp>
      <p:sp>
        <p:nvSpPr>
          <p:cNvPr id="13316" name="Line 30">
            <a:extLst>
              <a:ext uri="{FF2B5EF4-FFF2-40B4-BE49-F238E27FC236}">
                <a16:creationId xmlns:a16="http://schemas.microsoft.com/office/drawing/2014/main" id="{2E6DB535-95E2-AECD-CA2D-24A19E71FEF4}"/>
              </a:ext>
            </a:extLst>
          </p:cNvPr>
          <p:cNvSpPr>
            <a:spLocks noChangeShapeType="1"/>
          </p:cNvSpPr>
          <p:nvPr/>
        </p:nvSpPr>
        <p:spPr bwMode="auto">
          <a:xfrm flipH="1" flipV="1">
            <a:off x="4794250" y="3962400"/>
            <a:ext cx="1120775" cy="0"/>
          </a:xfrm>
          <a:prstGeom prst="line">
            <a:avLst/>
          </a:prstGeom>
          <a:noFill/>
          <a:ln w="53975">
            <a:solidFill>
              <a:schemeClr val="bg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3317" name="Picture 56">
            <a:extLst>
              <a:ext uri="{FF2B5EF4-FFF2-40B4-BE49-F238E27FC236}">
                <a16:creationId xmlns:a16="http://schemas.microsoft.com/office/drawing/2014/main" id="{AAD1B278-BC2F-3330-F66D-0336C3C7AB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140148">
            <a:off x="5776120" y="5053806"/>
            <a:ext cx="1096962"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8" name="Picture 59">
            <a:extLst>
              <a:ext uri="{FF2B5EF4-FFF2-40B4-BE49-F238E27FC236}">
                <a16:creationId xmlns:a16="http://schemas.microsoft.com/office/drawing/2014/main" id="{C1BD0902-C52B-7436-ECD0-86842FCF34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2975" y="3679825"/>
            <a:ext cx="1279525"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9" name="Picture 60">
            <a:extLst>
              <a:ext uri="{FF2B5EF4-FFF2-40B4-BE49-F238E27FC236}">
                <a16:creationId xmlns:a16="http://schemas.microsoft.com/office/drawing/2014/main" id="{8247C5AC-B068-AA6D-9F71-AC1A1A7AB1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00440">
            <a:off x="1325563" y="1935163"/>
            <a:ext cx="549275"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20" name="Picture 61">
            <a:extLst>
              <a:ext uri="{FF2B5EF4-FFF2-40B4-BE49-F238E27FC236}">
                <a16:creationId xmlns:a16="http://schemas.microsoft.com/office/drawing/2014/main" id="{4A32B8EB-E73B-2F7D-D5CB-0F5255CC285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809358">
            <a:off x="5738812" y="2151063"/>
            <a:ext cx="12795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thruBlk="1"/>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a:extLst>
              <a:ext uri="{FF2B5EF4-FFF2-40B4-BE49-F238E27FC236}">
                <a16:creationId xmlns:a16="http://schemas.microsoft.com/office/drawing/2014/main" id="{9463A64E-1053-F919-FDAF-778A94753399}"/>
              </a:ext>
            </a:extLst>
          </p:cNvPr>
          <p:cNvSpPr>
            <a:spLocks noGrp="1" noChangeArrowheads="1"/>
          </p:cNvSpPr>
          <p:nvPr>
            <p:ph type="title"/>
          </p:nvPr>
        </p:nvSpPr>
        <p:spPr>
          <a:xfrm>
            <a:off x="461963" y="839788"/>
            <a:ext cx="4016375" cy="811212"/>
          </a:xfrm>
        </p:spPr>
        <p:txBody>
          <a:bodyPr/>
          <a:lstStyle/>
          <a:p>
            <a:r>
              <a:rPr lang="en-US" altLang="en-US" sz="3600">
                <a:latin typeface="Arial" panose="020B0604020202020204" pitchFamily="34" charset="0"/>
                <a:cs typeface="Arial" panose="020B0604020202020204" pitchFamily="34" charset="0"/>
              </a:rPr>
              <a:t>Approach</a:t>
            </a:r>
            <a:endParaRPr lang="en-US" altLang="en-US" sz="3600"/>
          </a:p>
        </p:txBody>
      </p:sp>
      <p:sp>
        <p:nvSpPr>
          <p:cNvPr id="14339" name="Content Placeholder 2">
            <a:extLst>
              <a:ext uri="{FF2B5EF4-FFF2-40B4-BE49-F238E27FC236}">
                <a16:creationId xmlns:a16="http://schemas.microsoft.com/office/drawing/2014/main" id="{51BC5414-00DF-DB82-FC4E-D9964EA8AC1E}"/>
              </a:ext>
            </a:extLst>
          </p:cNvPr>
          <p:cNvSpPr>
            <a:spLocks noGrp="1" noChangeArrowheads="1"/>
          </p:cNvSpPr>
          <p:nvPr>
            <p:ph idx="1"/>
          </p:nvPr>
        </p:nvSpPr>
        <p:spPr>
          <a:xfrm>
            <a:off x="473075" y="1731963"/>
            <a:ext cx="4556125" cy="4365625"/>
          </a:xfrm>
        </p:spPr>
        <p:txBody>
          <a:bodyPr/>
          <a:lstStyle/>
          <a:p>
            <a:pPr eaLnBrk="1" hangingPunct="1"/>
            <a:r>
              <a:rPr lang="en-US" altLang="en-US" sz="2800" dirty="0">
                <a:latin typeface="Arial" panose="020B0604020202020204" pitchFamily="34" charset="0"/>
                <a:cs typeface="Arial" panose="020B0604020202020204" pitchFamily="34" charset="0"/>
              </a:rPr>
              <a:t> Check front &amp; rear </a:t>
            </a:r>
          </a:p>
          <a:p>
            <a:pPr eaLnBrk="1" hangingPunct="1"/>
            <a:endParaRPr lang="en-US" altLang="en-US" sz="2000" dirty="0">
              <a:latin typeface="Arial" panose="020B0604020202020204" pitchFamily="34" charset="0"/>
              <a:cs typeface="Arial" panose="020B0604020202020204" pitchFamily="34" charset="0"/>
            </a:endParaRPr>
          </a:p>
          <a:p>
            <a:pPr eaLnBrk="1" hangingPunct="1"/>
            <a:r>
              <a:rPr lang="en-US" altLang="en-US" sz="2800" dirty="0">
                <a:latin typeface="Arial" panose="020B0604020202020204" pitchFamily="34" charset="0"/>
                <a:cs typeface="Arial" panose="020B0604020202020204" pitchFamily="34" charset="0"/>
              </a:rPr>
              <a:t> Signal right</a:t>
            </a:r>
          </a:p>
          <a:p>
            <a:pPr eaLnBrk="1" hangingPunct="1"/>
            <a:endParaRPr lang="en-US" altLang="en-US" sz="2000" dirty="0">
              <a:latin typeface="Arial" panose="020B0604020202020204" pitchFamily="34" charset="0"/>
              <a:cs typeface="Arial" panose="020B0604020202020204" pitchFamily="34" charset="0"/>
            </a:endParaRPr>
          </a:p>
          <a:p>
            <a:pPr eaLnBrk="1" hangingPunct="1"/>
            <a:r>
              <a:rPr lang="en-US" altLang="en-US" sz="2800" dirty="0">
                <a:latin typeface="Arial" panose="020B0604020202020204" pitchFamily="34" charset="0"/>
                <a:cs typeface="Arial" panose="020B0604020202020204" pitchFamily="34" charset="0"/>
              </a:rPr>
              <a:t> Side Position 6 (6-8 feet) feet from the parking space</a:t>
            </a:r>
          </a:p>
          <a:p>
            <a:pPr eaLnBrk="1" hangingPunct="1"/>
            <a:endParaRPr lang="en-US" altLang="en-US" sz="2000" dirty="0">
              <a:latin typeface="Arial" panose="020B0604020202020204" pitchFamily="34" charset="0"/>
              <a:cs typeface="Arial" panose="020B0604020202020204" pitchFamily="34" charset="0"/>
            </a:endParaRPr>
          </a:p>
          <a:p>
            <a:pPr eaLnBrk="1" hangingPunct="1"/>
            <a:r>
              <a:rPr lang="en-US" altLang="en-US" sz="2800" dirty="0">
                <a:latin typeface="Arial" panose="020B0604020202020204" pitchFamily="34" charset="0"/>
                <a:cs typeface="Arial" panose="020B0604020202020204" pitchFamily="34" charset="0"/>
              </a:rPr>
              <a:t> Reference point- right edge of hood</a:t>
            </a:r>
          </a:p>
          <a:p>
            <a:endParaRPr lang="en-US" altLang="en-US" sz="2800" dirty="0"/>
          </a:p>
        </p:txBody>
      </p:sp>
      <p:sp>
        <p:nvSpPr>
          <p:cNvPr id="6" name="Rectangle 5">
            <a:extLst>
              <a:ext uri="{FF2B5EF4-FFF2-40B4-BE49-F238E27FC236}">
                <a16:creationId xmlns:a16="http://schemas.microsoft.com/office/drawing/2014/main" id="{D4661CAE-F805-8008-E17F-8E7AA1B678EC}"/>
              </a:ext>
            </a:extLst>
          </p:cNvPr>
          <p:cNvSpPr>
            <a:spLocks noChangeArrowheads="1"/>
          </p:cNvSpPr>
          <p:nvPr/>
        </p:nvSpPr>
        <p:spPr bwMode="auto">
          <a:xfrm>
            <a:off x="5399088" y="198438"/>
            <a:ext cx="3736975" cy="6640512"/>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dirty="0">
              <a:latin typeface="Arial" panose="020B0604020202020204" pitchFamily="34" charset="0"/>
            </a:endParaRPr>
          </a:p>
        </p:txBody>
      </p:sp>
      <p:grpSp>
        <p:nvGrpSpPr>
          <p:cNvPr id="14341" name="Group 16">
            <a:extLst>
              <a:ext uri="{FF2B5EF4-FFF2-40B4-BE49-F238E27FC236}">
                <a16:creationId xmlns:a16="http://schemas.microsoft.com/office/drawing/2014/main" id="{0BCD5F6C-F97E-1456-4E66-75EEBF62EAD1}"/>
              </a:ext>
            </a:extLst>
          </p:cNvPr>
          <p:cNvGrpSpPr>
            <a:grpSpLocks/>
          </p:cNvGrpSpPr>
          <p:nvPr/>
        </p:nvGrpSpPr>
        <p:grpSpPr bwMode="auto">
          <a:xfrm rot="-5400000" flipH="1" flipV="1">
            <a:off x="4979194" y="2861469"/>
            <a:ext cx="6519862" cy="1371600"/>
            <a:chOff x="720" y="1152"/>
            <a:chExt cx="4020" cy="720"/>
          </a:xfrm>
        </p:grpSpPr>
        <p:sp>
          <p:nvSpPr>
            <p:cNvPr id="14346" name="Line 17">
              <a:extLst>
                <a:ext uri="{FF2B5EF4-FFF2-40B4-BE49-F238E27FC236}">
                  <a16:creationId xmlns:a16="http://schemas.microsoft.com/office/drawing/2014/main" id="{CB89D83D-0503-C0AC-A4BB-00306506F7BA}"/>
                </a:ext>
              </a:extLst>
            </p:cNvPr>
            <p:cNvSpPr>
              <a:spLocks noChangeShapeType="1"/>
            </p:cNvSpPr>
            <p:nvPr/>
          </p:nvSpPr>
          <p:spPr bwMode="auto">
            <a:xfrm>
              <a:off x="720"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7" name="Line 18">
              <a:extLst>
                <a:ext uri="{FF2B5EF4-FFF2-40B4-BE49-F238E27FC236}">
                  <a16:creationId xmlns:a16="http://schemas.microsoft.com/office/drawing/2014/main" id="{0A583957-6028-3C11-80A9-CD6BFEFA619C}"/>
                </a:ext>
              </a:extLst>
            </p:cNvPr>
            <p:cNvSpPr>
              <a:spLocks noChangeShapeType="1"/>
            </p:cNvSpPr>
            <p:nvPr/>
          </p:nvSpPr>
          <p:spPr bwMode="auto">
            <a:xfrm>
              <a:off x="720" y="1152"/>
              <a:ext cx="398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8" name="Line 19">
              <a:extLst>
                <a:ext uri="{FF2B5EF4-FFF2-40B4-BE49-F238E27FC236}">
                  <a16:creationId xmlns:a16="http://schemas.microsoft.com/office/drawing/2014/main" id="{FBA22F25-0778-9C85-4910-07E5F79C34FD}"/>
                </a:ext>
              </a:extLst>
            </p:cNvPr>
            <p:cNvSpPr>
              <a:spLocks noChangeShapeType="1"/>
            </p:cNvSpPr>
            <p:nvPr/>
          </p:nvSpPr>
          <p:spPr bwMode="auto">
            <a:xfrm>
              <a:off x="3072"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9" name="Line 20">
              <a:extLst>
                <a:ext uri="{FF2B5EF4-FFF2-40B4-BE49-F238E27FC236}">
                  <a16:creationId xmlns:a16="http://schemas.microsoft.com/office/drawing/2014/main" id="{19C43445-C25A-0798-1376-2466EDDDBE5B}"/>
                </a:ext>
              </a:extLst>
            </p:cNvPr>
            <p:cNvSpPr>
              <a:spLocks noChangeShapeType="1"/>
            </p:cNvSpPr>
            <p:nvPr/>
          </p:nvSpPr>
          <p:spPr bwMode="auto">
            <a:xfrm>
              <a:off x="36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0" name="Line 21">
              <a:extLst>
                <a:ext uri="{FF2B5EF4-FFF2-40B4-BE49-F238E27FC236}">
                  <a16:creationId xmlns:a16="http://schemas.microsoft.com/office/drawing/2014/main" id="{7E3DD703-0065-6A17-2835-AD1AF15427F1}"/>
                </a:ext>
              </a:extLst>
            </p:cNvPr>
            <p:cNvSpPr>
              <a:spLocks noChangeShapeType="1"/>
            </p:cNvSpPr>
            <p:nvPr/>
          </p:nvSpPr>
          <p:spPr bwMode="auto">
            <a:xfrm>
              <a:off x="4176"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1" name="Line 22">
              <a:extLst>
                <a:ext uri="{FF2B5EF4-FFF2-40B4-BE49-F238E27FC236}">
                  <a16:creationId xmlns:a16="http://schemas.microsoft.com/office/drawing/2014/main" id="{C4E6C582-7F1B-B012-0256-4E9AB471ABB8}"/>
                </a:ext>
              </a:extLst>
            </p:cNvPr>
            <p:cNvSpPr>
              <a:spLocks noChangeShapeType="1"/>
            </p:cNvSpPr>
            <p:nvPr/>
          </p:nvSpPr>
          <p:spPr bwMode="auto">
            <a:xfrm>
              <a:off x="4704" y="1152"/>
              <a:ext cx="3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2" name="Line 23">
              <a:extLst>
                <a:ext uri="{FF2B5EF4-FFF2-40B4-BE49-F238E27FC236}">
                  <a16:creationId xmlns:a16="http://schemas.microsoft.com/office/drawing/2014/main" id="{ED86BE84-4CE3-17F5-6599-4A0E9E8BB69F}"/>
                </a:ext>
              </a:extLst>
            </p:cNvPr>
            <p:cNvSpPr>
              <a:spLocks noChangeShapeType="1"/>
            </p:cNvSpPr>
            <p:nvPr/>
          </p:nvSpPr>
          <p:spPr bwMode="auto">
            <a:xfrm>
              <a:off x="12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3" name="Line 24">
              <a:extLst>
                <a:ext uri="{FF2B5EF4-FFF2-40B4-BE49-F238E27FC236}">
                  <a16:creationId xmlns:a16="http://schemas.microsoft.com/office/drawing/2014/main" id="{B9022C8A-AFCA-0E8F-E206-918F0EB1E696}"/>
                </a:ext>
              </a:extLst>
            </p:cNvPr>
            <p:cNvSpPr>
              <a:spLocks noChangeShapeType="1"/>
            </p:cNvSpPr>
            <p:nvPr/>
          </p:nvSpPr>
          <p:spPr bwMode="auto">
            <a:xfrm>
              <a:off x="1824"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54" name="Line 25">
              <a:extLst>
                <a:ext uri="{FF2B5EF4-FFF2-40B4-BE49-F238E27FC236}">
                  <a16:creationId xmlns:a16="http://schemas.microsoft.com/office/drawing/2014/main" id="{99CE5FD2-A29B-87DE-D21B-ECD3405D3C21}"/>
                </a:ext>
              </a:extLst>
            </p:cNvPr>
            <p:cNvSpPr>
              <a:spLocks noChangeShapeType="1"/>
            </p:cNvSpPr>
            <p:nvPr/>
          </p:nvSpPr>
          <p:spPr bwMode="auto">
            <a:xfrm>
              <a:off x="24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4342" name="Picture 53">
            <a:extLst>
              <a:ext uri="{FF2B5EF4-FFF2-40B4-BE49-F238E27FC236}">
                <a16:creationId xmlns:a16="http://schemas.microsoft.com/office/drawing/2014/main" id="{6A325979-665D-C307-CF3A-3A9B5971F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05463">
            <a:off x="7989094" y="1405731"/>
            <a:ext cx="549275"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54">
            <a:extLst>
              <a:ext uri="{FF2B5EF4-FFF2-40B4-BE49-F238E27FC236}">
                <a16:creationId xmlns:a16="http://schemas.microsoft.com/office/drawing/2014/main" id="{88BF3846-DF40-AEFB-4605-F65B5F3D6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23520">
            <a:off x="7623175" y="2566988"/>
            <a:ext cx="1279525" cy="67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55">
            <a:extLst>
              <a:ext uri="{FF2B5EF4-FFF2-40B4-BE49-F238E27FC236}">
                <a16:creationId xmlns:a16="http://schemas.microsoft.com/office/drawing/2014/main" id="{7539E5D3-EB01-A637-C19A-63EE4B9A4F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5002213"/>
            <a:ext cx="5683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Line 34">
            <a:extLst>
              <a:ext uri="{FF2B5EF4-FFF2-40B4-BE49-F238E27FC236}">
                <a16:creationId xmlns:a16="http://schemas.microsoft.com/office/drawing/2014/main" id="{6C7061C0-18B0-888E-1975-EB7B37DE631B}"/>
              </a:ext>
            </a:extLst>
          </p:cNvPr>
          <p:cNvSpPr>
            <a:spLocks noChangeShapeType="1"/>
          </p:cNvSpPr>
          <p:nvPr/>
        </p:nvSpPr>
        <p:spPr bwMode="auto">
          <a:xfrm flipV="1">
            <a:off x="6667500" y="3732213"/>
            <a:ext cx="933450" cy="1946275"/>
          </a:xfrm>
          <a:prstGeom prst="line">
            <a:avLst/>
          </a:prstGeom>
          <a:noFill/>
          <a:ln w="381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4339">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4339">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xEl>
                                              <p:pRg st="6" end="6"/>
                                            </p:txEl>
                                          </p:spTgt>
                                        </p:tgtEl>
                                        <p:attrNameLst>
                                          <p:attrName>style.visibility</p:attrName>
                                        </p:attrNameLst>
                                      </p:cBhvr>
                                      <p:to>
                                        <p:strVal val="visible"/>
                                      </p:to>
                                    </p:set>
                                  </p:childTnLst>
                                </p:cTn>
                              </p:par>
                            </p:childTnLst>
                          </p:cTn>
                        </p:par>
                        <p:par>
                          <p:cTn id="19" fill="hold" nodeType="afterGroup">
                            <p:stCondLst>
                              <p:cond delay="0"/>
                            </p:stCondLst>
                            <p:childTnLst>
                              <p:par>
                                <p:cTn id="20" presetID="22" presetClass="entr" presetSubtype="4"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down)">
                                      <p:cBhvr>
                                        <p:cTn id="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030B72CD-0038-1A2B-5782-B57DDDC70219}"/>
              </a:ext>
            </a:extLst>
          </p:cNvPr>
          <p:cNvSpPr>
            <a:spLocks noGrp="1" noChangeArrowheads="1"/>
          </p:cNvSpPr>
          <p:nvPr>
            <p:ph type="title"/>
          </p:nvPr>
        </p:nvSpPr>
        <p:spPr>
          <a:xfrm>
            <a:off x="1981200" y="384175"/>
            <a:ext cx="5638800" cy="1143000"/>
          </a:xfrm>
        </p:spPr>
        <p:txBody>
          <a:bodyPr/>
          <a:lstStyle/>
          <a:p>
            <a:pPr eaLnBrk="1" hangingPunct="1"/>
            <a:r>
              <a:rPr lang="en-US" altLang="en-US">
                <a:latin typeface="Arial" panose="020B0604020202020204" pitchFamily="34" charset="0"/>
                <a:cs typeface="Arial" panose="020B0604020202020204" pitchFamily="34" charset="0"/>
              </a:rPr>
              <a:t>Reference 6 – 8 Feet Away</a:t>
            </a:r>
          </a:p>
        </p:txBody>
      </p:sp>
      <p:pic>
        <p:nvPicPr>
          <p:cNvPr id="6" name="Content Placeholder 8">
            <a:extLst>
              <a:ext uri="{FF2B5EF4-FFF2-40B4-BE49-F238E27FC236}">
                <a16:creationId xmlns:a16="http://schemas.microsoft.com/office/drawing/2014/main" id="{E941D9C4-291D-0937-422E-9270AF17B26C}"/>
              </a:ext>
            </a:extLst>
          </p:cNvPr>
          <p:cNvPicPr>
            <a:picLocks noChangeAspect="1"/>
          </p:cNvPicPr>
          <p:nvPr/>
        </p:nvPicPr>
        <p:blipFill>
          <a:blip r:embed="rId2"/>
          <a:stretch>
            <a:fillRect/>
          </a:stretch>
        </p:blipFill>
        <p:spPr>
          <a:xfrm>
            <a:off x="1279525" y="1246188"/>
            <a:ext cx="7042150" cy="5280025"/>
          </a:xfrm>
          <a:prstGeom prst="rect">
            <a:avLst/>
          </a:prstGeom>
          <a:solidFill>
            <a:schemeClr val="accent2">
              <a:lumMod val="60000"/>
              <a:lumOff val="40000"/>
            </a:schemeClr>
          </a:solidFill>
        </p:spPr>
      </p:pic>
      <p:cxnSp>
        <p:nvCxnSpPr>
          <p:cNvPr id="8" name="Straight Arrow Connector 7">
            <a:extLst>
              <a:ext uri="{FF2B5EF4-FFF2-40B4-BE49-F238E27FC236}">
                <a16:creationId xmlns:a16="http://schemas.microsoft.com/office/drawing/2014/main" id="{25EB18B3-F0B6-7861-5E11-BAE1F0C4DA5C}"/>
              </a:ext>
            </a:extLst>
          </p:cNvPr>
          <p:cNvCxnSpPr>
            <a:cxnSpLocks/>
          </p:cNvCxnSpPr>
          <p:nvPr/>
        </p:nvCxnSpPr>
        <p:spPr>
          <a:xfrm>
            <a:off x="5029200" y="3978275"/>
            <a:ext cx="685800" cy="258763"/>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cut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96B7AF0C-13C4-27B6-D763-AC3A0330ABE7}"/>
              </a:ext>
            </a:extLst>
          </p:cNvPr>
          <p:cNvSpPr>
            <a:spLocks noGrp="1" noChangeArrowheads="1"/>
          </p:cNvSpPr>
          <p:nvPr>
            <p:ph type="title"/>
          </p:nvPr>
        </p:nvSpPr>
        <p:spPr>
          <a:xfrm>
            <a:off x="555625" y="871538"/>
            <a:ext cx="4016375" cy="811212"/>
          </a:xfrm>
        </p:spPr>
        <p:txBody>
          <a:bodyPr/>
          <a:lstStyle/>
          <a:p>
            <a:r>
              <a:rPr lang="en-US" altLang="en-US" sz="3600">
                <a:solidFill>
                  <a:srgbClr val="000000"/>
                </a:solidFill>
                <a:latin typeface="Arial" panose="020B0604020202020204" pitchFamily="34" charset="0"/>
                <a:cs typeface="Arial" panose="020B0604020202020204" pitchFamily="34" charset="0"/>
              </a:rPr>
              <a:t>Begin Turn</a:t>
            </a:r>
            <a:endParaRPr lang="en-US" altLang="en-US" sz="3600"/>
          </a:p>
        </p:txBody>
      </p:sp>
      <p:sp>
        <p:nvSpPr>
          <p:cNvPr id="16387" name="Content Placeholder 2">
            <a:extLst>
              <a:ext uri="{FF2B5EF4-FFF2-40B4-BE49-F238E27FC236}">
                <a16:creationId xmlns:a16="http://schemas.microsoft.com/office/drawing/2014/main" id="{A10AD9B9-61D3-05D0-B5D8-04821CBD74B7}"/>
              </a:ext>
            </a:extLst>
          </p:cNvPr>
          <p:cNvSpPr>
            <a:spLocks noGrp="1" noChangeArrowheads="1"/>
          </p:cNvSpPr>
          <p:nvPr>
            <p:ph idx="1"/>
          </p:nvPr>
        </p:nvSpPr>
        <p:spPr>
          <a:xfrm>
            <a:off x="458787" y="1919288"/>
            <a:ext cx="4454305" cy="4365625"/>
          </a:xfrm>
        </p:spPr>
        <p:txBody>
          <a:bodyPr/>
          <a:lstStyle/>
          <a:p>
            <a:pPr eaLnBrk="1" hangingPunct="1">
              <a:lnSpc>
                <a:spcPct val="80000"/>
              </a:lnSpc>
            </a:pPr>
            <a:r>
              <a:rPr lang="en-US" altLang="en-US" sz="2800" dirty="0">
                <a:solidFill>
                  <a:srgbClr val="000000"/>
                </a:solidFill>
                <a:latin typeface="Arial" panose="020B0604020202020204" pitchFamily="34" charset="0"/>
                <a:cs typeface="Arial" panose="020B0604020202020204" pitchFamily="34" charset="0"/>
              </a:rPr>
              <a:t> </a:t>
            </a:r>
            <a:r>
              <a:rPr lang="en-US" altLang="en-US" sz="3200" dirty="0">
                <a:solidFill>
                  <a:srgbClr val="000000"/>
                </a:solidFill>
                <a:latin typeface="Arial" panose="020B0604020202020204" pitchFamily="34" charset="0"/>
                <a:cs typeface="Arial" panose="020B0604020202020204" pitchFamily="34" charset="0"/>
              </a:rPr>
              <a:t>When you can see the center of the parking space without your vision cutting across the line, slowly enter the space.</a:t>
            </a:r>
          </a:p>
          <a:p>
            <a:pPr eaLnBrk="1" hangingPunct="1">
              <a:lnSpc>
                <a:spcPct val="80000"/>
              </a:lnSpc>
            </a:pPr>
            <a:endParaRPr lang="en-US" altLang="en-US" sz="2400" dirty="0">
              <a:solidFill>
                <a:srgbClr val="000000"/>
              </a:solidFill>
              <a:latin typeface="Arial" panose="020B0604020202020204" pitchFamily="34" charset="0"/>
              <a:cs typeface="Arial" panose="020B0604020202020204" pitchFamily="34" charset="0"/>
            </a:endParaRPr>
          </a:p>
          <a:p>
            <a:pPr eaLnBrk="1" hangingPunct="1">
              <a:lnSpc>
                <a:spcPct val="80000"/>
              </a:lnSpc>
            </a:pPr>
            <a:r>
              <a:rPr lang="en-US" altLang="en-US" sz="3200" dirty="0">
                <a:solidFill>
                  <a:srgbClr val="000000"/>
                </a:solidFill>
                <a:latin typeface="Arial" panose="020B0604020202020204" pitchFamily="34" charset="0"/>
                <a:cs typeface="Arial" panose="020B0604020202020204" pitchFamily="34" charset="0"/>
              </a:rPr>
              <a:t> Creep – Target the center of the space -Turn Wheel</a:t>
            </a:r>
          </a:p>
          <a:p>
            <a:endParaRPr lang="en-US" altLang="en-US" sz="2800" dirty="0"/>
          </a:p>
        </p:txBody>
      </p:sp>
      <p:sp>
        <p:nvSpPr>
          <p:cNvPr id="6" name="Rectangle 5">
            <a:extLst>
              <a:ext uri="{FF2B5EF4-FFF2-40B4-BE49-F238E27FC236}">
                <a16:creationId xmlns:a16="http://schemas.microsoft.com/office/drawing/2014/main" id="{35B6F4AB-AEB4-2C48-409B-20A125C51F5C}"/>
              </a:ext>
            </a:extLst>
          </p:cNvPr>
          <p:cNvSpPr>
            <a:spLocks noChangeArrowheads="1"/>
          </p:cNvSpPr>
          <p:nvPr/>
        </p:nvSpPr>
        <p:spPr bwMode="auto">
          <a:xfrm>
            <a:off x="5341938" y="166688"/>
            <a:ext cx="3736975" cy="6640512"/>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dirty="0">
              <a:latin typeface="Arial" panose="020B0604020202020204" pitchFamily="34" charset="0"/>
            </a:endParaRPr>
          </a:p>
        </p:txBody>
      </p:sp>
      <p:grpSp>
        <p:nvGrpSpPr>
          <p:cNvPr id="16389" name="Group 16">
            <a:extLst>
              <a:ext uri="{FF2B5EF4-FFF2-40B4-BE49-F238E27FC236}">
                <a16:creationId xmlns:a16="http://schemas.microsoft.com/office/drawing/2014/main" id="{7AF616ED-A55D-DF9A-A109-F9CDE01F01EA}"/>
              </a:ext>
            </a:extLst>
          </p:cNvPr>
          <p:cNvGrpSpPr>
            <a:grpSpLocks/>
          </p:cNvGrpSpPr>
          <p:nvPr/>
        </p:nvGrpSpPr>
        <p:grpSpPr bwMode="auto">
          <a:xfrm rot="-5400000" flipH="1" flipV="1">
            <a:off x="4979194" y="2861469"/>
            <a:ext cx="6519862" cy="1371600"/>
            <a:chOff x="720" y="1152"/>
            <a:chExt cx="4020" cy="720"/>
          </a:xfrm>
        </p:grpSpPr>
        <p:sp>
          <p:nvSpPr>
            <p:cNvPr id="16394" name="Line 17">
              <a:extLst>
                <a:ext uri="{FF2B5EF4-FFF2-40B4-BE49-F238E27FC236}">
                  <a16:creationId xmlns:a16="http://schemas.microsoft.com/office/drawing/2014/main" id="{AB3FD688-73ED-A6CE-DD4D-A474E7A15232}"/>
                </a:ext>
              </a:extLst>
            </p:cNvPr>
            <p:cNvSpPr>
              <a:spLocks noChangeShapeType="1"/>
            </p:cNvSpPr>
            <p:nvPr/>
          </p:nvSpPr>
          <p:spPr bwMode="auto">
            <a:xfrm>
              <a:off x="720"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5" name="Line 18">
              <a:extLst>
                <a:ext uri="{FF2B5EF4-FFF2-40B4-BE49-F238E27FC236}">
                  <a16:creationId xmlns:a16="http://schemas.microsoft.com/office/drawing/2014/main" id="{8B01EB7D-F4A8-8CDC-CBE0-61446BF689D3}"/>
                </a:ext>
              </a:extLst>
            </p:cNvPr>
            <p:cNvSpPr>
              <a:spLocks noChangeShapeType="1"/>
            </p:cNvSpPr>
            <p:nvPr/>
          </p:nvSpPr>
          <p:spPr bwMode="auto">
            <a:xfrm>
              <a:off x="720" y="1152"/>
              <a:ext cx="398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6" name="Line 19">
              <a:extLst>
                <a:ext uri="{FF2B5EF4-FFF2-40B4-BE49-F238E27FC236}">
                  <a16:creationId xmlns:a16="http://schemas.microsoft.com/office/drawing/2014/main" id="{3A6161BF-967C-C3CB-9278-915B10C71A91}"/>
                </a:ext>
              </a:extLst>
            </p:cNvPr>
            <p:cNvSpPr>
              <a:spLocks noChangeShapeType="1"/>
            </p:cNvSpPr>
            <p:nvPr/>
          </p:nvSpPr>
          <p:spPr bwMode="auto">
            <a:xfrm>
              <a:off x="3072"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7" name="Line 20">
              <a:extLst>
                <a:ext uri="{FF2B5EF4-FFF2-40B4-BE49-F238E27FC236}">
                  <a16:creationId xmlns:a16="http://schemas.microsoft.com/office/drawing/2014/main" id="{CCC75A9E-C204-9C44-6399-A37074E30219}"/>
                </a:ext>
              </a:extLst>
            </p:cNvPr>
            <p:cNvSpPr>
              <a:spLocks noChangeShapeType="1"/>
            </p:cNvSpPr>
            <p:nvPr/>
          </p:nvSpPr>
          <p:spPr bwMode="auto">
            <a:xfrm>
              <a:off x="36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8" name="Line 21">
              <a:extLst>
                <a:ext uri="{FF2B5EF4-FFF2-40B4-BE49-F238E27FC236}">
                  <a16:creationId xmlns:a16="http://schemas.microsoft.com/office/drawing/2014/main" id="{0A66AEF6-D160-3D35-9B45-8310B1C1B3A1}"/>
                </a:ext>
              </a:extLst>
            </p:cNvPr>
            <p:cNvSpPr>
              <a:spLocks noChangeShapeType="1"/>
            </p:cNvSpPr>
            <p:nvPr/>
          </p:nvSpPr>
          <p:spPr bwMode="auto">
            <a:xfrm>
              <a:off x="4176"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399" name="Line 22">
              <a:extLst>
                <a:ext uri="{FF2B5EF4-FFF2-40B4-BE49-F238E27FC236}">
                  <a16:creationId xmlns:a16="http://schemas.microsoft.com/office/drawing/2014/main" id="{16560EA5-6B2A-FC4E-E59A-7C67F5B5C8A3}"/>
                </a:ext>
              </a:extLst>
            </p:cNvPr>
            <p:cNvSpPr>
              <a:spLocks noChangeShapeType="1"/>
            </p:cNvSpPr>
            <p:nvPr/>
          </p:nvSpPr>
          <p:spPr bwMode="auto">
            <a:xfrm>
              <a:off x="4704" y="1152"/>
              <a:ext cx="3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0" name="Line 23">
              <a:extLst>
                <a:ext uri="{FF2B5EF4-FFF2-40B4-BE49-F238E27FC236}">
                  <a16:creationId xmlns:a16="http://schemas.microsoft.com/office/drawing/2014/main" id="{E73E63A3-006A-5A0F-A159-F6A1D0658CAA}"/>
                </a:ext>
              </a:extLst>
            </p:cNvPr>
            <p:cNvSpPr>
              <a:spLocks noChangeShapeType="1"/>
            </p:cNvSpPr>
            <p:nvPr/>
          </p:nvSpPr>
          <p:spPr bwMode="auto">
            <a:xfrm>
              <a:off x="12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1" name="Line 24">
              <a:extLst>
                <a:ext uri="{FF2B5EF4-FFF2-40B4-BE49-F238E27FC236}">
                  <a16:creationId xmlns:a16="http://schemas.microsoft.com/office/drawing/2014/main" id="{4515DA21-82B1-1402-3BBB-0C46D0D6B703}"/>
                </a:ext>
              </a:extLst>
            </p:cNvPr>
            <p:cNvSpPr>
              <a:spLocks noChangeShapeType="1"/>
            </p:cNvSpPr>
            <p:nvPr/>
          </p:nvSpPr>
          <p:spPr bwMode="auto">
            <a:xfrm>
              <a:off x="1824"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402" name="Line 25">
              <a:extLst>
                <a:ext uri="{FF2B5EF4-FFF2-40B4-BE49-F238E27FC236}">
                  <a16:creationId xmlns:a16="http://schemas.microsoft.com/office/drawing/2014/main" id="{8A0DAC66-6BB8-317C-7D19-2E840D5EE06B}"/>
                </a:ext>
              </a:extLst>
            </p:cNvPr>
            <p:cNvSpPr>
              <a:spLocks noChangeShapeType="1"/>
            </p:cNvSpPr>
            <p:nvPr/>
          </p:nvSpPr>
          <p:spPr bwMode="auto">
            <a:xfrm>
              <a:off x="24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6390" name="Picture 18">
            <a:extLst>
              <a:ext uri="{FF2B5EF4-FFF2-40B4-BE49-F238E27FC236}">
                <a16:creationId xmlns:a16="http://schemas.microsoft.com/office/drawing/2014/main" id="{1E46FD68-FF68-5F0B-EC74-A83555F320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05463">
            <a:off x="7939088" y="1408113"/>
            <a:ext cx="5492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9">
            <a:extLst>
              <a:ext uri="{FF2B5EF4-FFF2-40B4-BE49-F238E27FC236}">
                <a16:creationId xmlns:a16="http://schemas.microsoft.com/office/drawing/2014/main" id="{3F31B68D-8759-5FD7-B205-7092EC75A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23520">
            <a:off x="7637463" y="3606800"/>
            <a:ext cx="12795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2" name="Picture 20">
            <a:extLst>
              <a:ext uri="{FF2B5EF4-FFF2-40B4-BE49-F238E27FC236}">
                <a16:creationId xmlns:a16="http://schemas.microsoft.com/office/drawing/2014/main" id="{F2D5C540-9882-4A28-3722-3A4E2249E5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6375" y="3790950"/>
            <a:ext cx="568325"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Line 34">
            <a:extLst>
              <a:ext uri="{FF2B5EF4-FFF2-40B4-BE49-F238E27FC236}">
                <a16:creationId xmlns:a16="http://schemas.microsoft.com/office/drawing/2014/main" id="{158951FA-AE73-CACD-2F22-777828E3716B}"/>
              </a:ext>
            </a:extLst>
          </p:cNvPr>
          <p:cNvSpPr>
            <a:spLocks noChangeShapeType="1"/>
          </p:cNvSpPr>
          <p:nvPr/>
        </p:nvSpPr>
        <p:spPr bwMode="auto">
          <a:xfrm flipV="1">
            <a:off x="6710363" y="2630488"/>
            <a:ext cx="2027237" cy="1612900"/>
          </a:xfrm>
          <a:prstGeom prst="line">
            <a:avLst/>
          </a:prstGeom>
          <a:noFill/>
          <a:ln w="381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4" fill="hold" nodeType="after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wipe(down)">
                                      <p:cBhvr>
                                        <p:cTn id="10" dur="500"/>
                                        <p:tgtEl>
                                          <p:spTgt spid="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8653F0E2-0509-1DA3-166B-88531A330220}"/>
              </a:ext>
            </a:extLst>
          </p:cNvPr>
          <p:cNvSpPr>
            <a:spLocks noGrp="1" noChangeArrowheads="1"/>
          </p:cNvSpPr>
          <p:nvPr>
            <p:ph type="title"/>
          </p:nvPr>
        </p:nvSpPr>
        <p:spPr>
          <a:xfrm>
            <a:off x="287338" y="822325"/>
            <a:ext cx="4016375" cy="811213"/>
          </a:xfrm>
        </p:spPr>
        <p:txBody>
          <a:bodyPr/>
          <a:lstStyle/>
          <a:p>
            <a:r>
              <a:rPr lang="en-US" altLang="en-US" sz="3600">
                <a:solidFill>
                  <a:srgbClr val="000000"/>
                </a:solidFill>
                <a:latin typeface="Arial" panose="020B0604020202020204" pitchFamily="34" charset="0"/>
                <a:cs typeface="Arial" panose="020B0604020202020204" pitchFamily="34" charset="0"/>
              </a:rPr>
              <a:t>Complete Park</a:t>
            </a:r>
            <a:endParaRPr lang="en-US" altLang="en-US" sz="3600"/>
          </a:p>
        </p:txBody>
      </p:sp>
      <p:sp>
        <p:nvSpPr>
          <p:cNvPr id="3" name="Content Placeholder 2">
            <a:extLst>
              <a:ext uri="{FF2B5EF4-FFF2-40B4-BE49-F238E27FC236}">
                <a16:creationId xmlns:a16="http://schemas.microsoft.com/office/drawing/2014/main" id="{46899732-6C1F-20BF-973A-B6DD72A93CB2}"/>
              </a:ext>
            </a:extLst>
          </p:cNvPr>
          <p:cNvSpPr>
            <a:spLocks noGrp="1"/>
          </p:cNvSpPr>
          <p:nvPr>
            <p:ph idx="1"/>
          </p:nvPr>
        </p:nvSpPr>
        <p:spPr>
          <a:xfrm>
            <a:off x="368300" y="1633538"/>
            <a:ext cx="4389438" cy="4365625"/>
          </a:xfrm>
        </p:spPr>
        <p:txBody>
          <a:bodyPr/>
          <a:lstStyle/>
          <a:p>
            <a:pPr eaLnBrk="1" fontAlgn="auto" hangingPunct="1">
              <a:lnSpc>
                <a:spcPct val="75000"/>
              </a:lnSpc>
              <a:spcAft>
                <a:spcPts val="0"/>
              </a:spcAft>
              <a:defRPr/>
            </a:pPr>
            <a:r>
              <a:rPr lang="en-US" altLang="en-US" sz="2800" dirty="0">
                <a:solidFill>
                  <a:srgbClr val="000000"/>
                </a:solidFill>
                <a:latin typeface="Arial" panose="020B0604020202020204" pitchFamily="34" charset="0"/>
                <a:cs typeface="Arial" panose="020B0604020202020204" pitchFamily="34" charset="0"/>
              </a:rPr>
              <a:t> Straighten car and tires</a:t>
            </a:r>
          </a:p>
          <a:p>
            <a:pPr eaLnBrk="1" fontAlgn="auto" hangingPunct="1">
              <a:lnSpc>
                <a:spcPct val="75000"/>
              </a:lnSpc>
              <a:spcAft>
                <a:spcPts val="0"/>
              </a:spcAft>
              <a:defRPr/>
            </a:pPr>
            <a:endParaRPr lang="en-US" altLang="en-US" sz="1400" dirty="0">
              <a:solidFill>
                <a:srgbClr val="000000"/>
              </a:solidFill>
              <a:latin typeface="Arial" panose="020B0604020202020204" pitchFamily="34" charset="0"/>
              <a:cs typeface="Arial" panose="020B0604020202020204" pitchFamily="34" charset="0"/>
            </a:endParaRPr>
          </a:p>
          <a:p>
            <a:pPr eaLnBrk="1" fontAlgn="auto" hangingPunct="1">
              <a:lnSpc>
                <a:spcPct val="75000"/>
              </a:lnSpc>
              <a:spcAft>
                <a:spcPts val="0"/>
              </a:spcAft>
              <a:defRPr/>
            </a:pPr>
            <a:r>
              <a:rPr lang="en-US" altLang="en-US" sz="2800" dirty="0">
                <a:solidFill>
                  <a:srgbClr val="000000"/>
                </a:solidFill>
                <a:latin typeface="Arial" panose="020B0604020202020204" pitchFamily="34" charset="0"/>
                <a:cs typeface="Arial" panose="020B0604020202020204" pitchFamily="34" charset="0"/>
              </a:rPr>
              <a:t> Stop at Forward Position</a:t>
            </a:r>
          </a:p>
          <a:p>
            <a:pPr marL="0" indent="0" eaLnBrk="1" fontAlgn="auto" hangingPunct="1">
              <a:lnSpc>
                <a:spcPct val="75000"/>
              </a:lnSpc>
              <a:spcAft>
                <a:spcPts val="0"/>
              </a:spcAft>
              <a:buFont typeface="Arial" panose="020B0604020202020204" pitchFamily="34" charset="0"/>
              <a:buNone/>
              <a:defRPr/>
            </a:pPr>
            <a:endParaRPr lang="en-US" altLang="en-US" sz="1400" dirty="0">
              <a:solidFill>
                <a:srgbClr val="000000"/>
              </a:solidFill>
              <a:latin typeface="Arial" panose="020B0604020202020204" pitchFamily="34" charset="0"/>
              <a:cs typeface="Arial" panose="020B0604020202020204" pitchFamily="34" charset="0"/>
            </a:endParaRPr>
          </a:p>
          <a:p>
            <a:pPr eaLnBrk="1" fontAlgn="auto" hangingPunct="1">
              <a:lnSpc>
                <a:spcPct val="75000"/>
              </a:lnSpc>
              <a:spcAft>
                <a:spcPts val="0"/>
              </a:spcAft>
              <a:defRPr/>
            </a:pPr>
            <a:r>
              <a:rPr lang="en-US" altLang="en-US" sz="2800" dirty="0">
                <a:solidFill>
                  <a:srgbClr val="000000"/>
                </a:solidFill>
                <a:latin typeface="Arial" panose="020B0604020202020204" pitchFamily="34" charset="0"/>
                <a:cs typeface="Arial" panose="020B0604020202020204" pitchFamily="34" charset="0"/>
              </a:rPr>
              <a:t> When parked to the right as illustrated, the curb will appear forward of the left corner post</a:t>
            </a:r>
          </a:p>
          <a:p>
            <a:pPr eaLnBrk="1" fontAlgn="auto" hangingPunct="1">
              <a:lnSpc>
                <a:spcPct val="75000"/>
              </a:lnSpc>
              <a:spcAft>
                <a:spcPts val="0"/>
              </a:spcAft>
              <a:defRPr/>
            </a:pPr>
            <a:endParaRPr lang="en-US" altLang="en-US" sz="1400" dirty="0">
              <a:solidFill>
                <a:srgbClr val="000000"/>
              </a:solidFill>
              <a:latin typeface="Arial" panose="020B0604020202020204" pitchFamily="34" charset="0"/>
              <a:cs typeface="Arial" panose="020B0604020202020204" pitchFamily="34" charset="0"/>
            </a:endParaRPr>
          </a:p>
          <a:p>
            <a:pPr eaLnBrk="1" fontAlgn="auto" hangingPunct="1">
              <a:lnSpc>
                <a:spcPct val="75000"/>
              </a:lnSpc>
              <a:spcAft>
                <a:spcPts val="0"/>
              </a:spcAft>
              <a:defRPr/>
            </a:pPr>
            <a:r>
              <a:rPr lang="en-US" altLang="en-US" sz="2800" dirty="0">
                <a:solidFill>
                  <a:srgbClr val="000000"/>
                </a:solidFill>
                <a:latin typeface="Arial" panose="020B0604020202020204" pitchFamily="34" charset="0"/>
                <a:cs typeface="Arial" panose="020B0604020202020204" pitchFamily="34" charset="0"/>
              </a:rPr>
              <a:t> When parked to the left, the curb will appear forward of the right corner post</a:t>
            </a:r>
          </a:p>
          <a:p>
            <a:pPr eaLnBrk="1" fontAlgn="auto" hangingPunct="1">
              <a:lnSpc>
                <a:spcPct val="75000"/>
              </a:lnSpc>
              <a:spcAft>
                <a:spcPts val="0"/>
              </a:spcAft>
              <a:defRPr/>
            </a:pPr>
            <a:endParaRPr lang="en-US" altLang="en-US" sz="1400" dirty="0">
              <a:solidFill>
                <a:srgbClr val="000000"/>
              </a:solidFill>
              <a:latin typeface="Arial" panose="020B0604020202020204" pitchFamily="34" charset="0"/>
              <a:cs typeface="Arial" panose="020B0604020202020204" pitchFamily="34" charset="0"/>
            </a:endParaRPr>
          </a:p>
          <a:p>
            <a:pPr eaLnBrk="1" fontAlgn="auto" hangingPunct="1">
              <a:lnSpc>
                <a:spcPct val="75000"/>
              </a:lnSpc>
              <a:spcAft>
                <a:spcPts val="0"/>
              </a:spcAft>
              <a:defRPr/>
            </a:pPr>
            <a:r>
              <a:rPr lang="en-US" altLang="en-US" sz="2800" dirty="0">
                <a:solidFill>
                  <a:srgbClr val="000000"/>
                </a:solidFill>
                <a:latin typeface="Arial" panose="020B0604020202020204" pitchFamily="34" charset="0"/>
                <a:cs typeface="Arial" panose="020B0604020202020204" pitchFamily="34" charset="0"/>
              </a:rPr>
              <a:t> Secure the car</a:t>
            </a:r>
          </a:p>
          <a:p>
            <a:pPr>
              <a:defRPr/>
            </a:pPr>
            <a:endParaRPr lang="en-US" sz="3200" dirty="0"/>
          </a:p>
        </p:txBody>
      </p:sp>
      <p:sp>
        <p:nvSpPr>
          <p:cNvPr id="6" name="Rectangle 5">
            <a:extLst>
              <a:ext uri="{FF2B5EF4-FFF2-40B4-BE49-F238E27FC236}">
                <a16:creationId xmlns:a16="http://schemas.microsoft.com/office/drawing/2014/main" id="{A7F5ADC3-EC0A-882A-0431-B839596E2707}"/>
              </a:ext>
            </a:extLst>
          </p:cNvPr>
          <p:cNvSpPr>
            <a:spLocks noChangeArrowheads="1"/>
          </p:cNvSpPr>
          <p:nvPr/>
        </p:nvSpPr>
        <p:spPr bwMode="auto">
          <a:xfrm>
            <a:off x="5341938" y="166688"/>
            <a:ext cx="3736975" cy="6640512"/>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dirty="0">
              <a:latin typeface="Arial" panose="020B0604020202020204" pitchFamily="34" charset="0"/>
            </a:endParaRPr>
          </a:p>
        </p:txBody>
      </p:sp>
      <p:grpSp>
        <p:nvGrpSpPr>
          <p:cNvPr id="17413" name="Group 16">
            <a:extLst>
              <a:ext uri="{FF2B5EF4-FFF2-40B4-BE49-F238E27FC236}">
                <a16:creationId xmlns:a16="http://schemas.microsoft.com/office/drawing/2014/main" id="{FC8A221E-EC1D-D184-97CB-58CD03C0E775}"/>
              </a:ext>
            </a:extLst>
          </p:cNvPr>
          <p:cNvGrpSpPr>
            <a:grpSpLocks/>
          </p:cNvGrpSpPr>
          <p:nvPr/>
        </p:nvGrpSpPr>
        <p:grpSpPr bwMode="auto">
          <a:xfrm rot="-5400000" flipH="1" flipV="1">
            <a:off x="4979194" y="2861469"/>
            <a:ext cx="6519862" cy="1371600"/>
            <a:chOff x="720" y="1152"/>
            <a:chExt cx="4020" cy="720"/>
          </a:xfrm>
        </p:grpSpPr>
        <p:sp>
          <p:nvSpPr>
            <p:cNvPr id="17419" name="Line 17">
              <a:extLst>
                <a:ext uri="{FF2B5EF4-FFF2-40B4-BE49-F238E27FC236}">
                  <a16:creationId xmlns:a16="http://schemas.microsoft.com/office/drawing/2014/main" id="{BEE2481A-B2D3-61B5-36E8-E86B3398B0EA}"/>
                </a:ext>
              </a:extLst>
            </p:cNvPr>
            <p:cNvSpPr>
              <a:spLocks noChangeShapeType="1"/>
            </p:cNvSpPr>
            <p:nvPr/>
          </p:nvSpPr>
          <p:spPr bwMode="auto">
            <a:xfrm>
              <a:off x="720"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0" name="Line 18">
              <a:extLst>
                <a:ext uri="{FF2B5EF4-FFF2-40B4-BE49-F238E27FC236}">
                  <a16:creationId xmlns:a16="http://schemas.microsoft.com/office/drawing/2014/main" id="{8ED03B30-A886-733B-1A0F-97FDD46D4EFC}"/>
                </a:ext>
              </a:extLst>
            </p:cNvPr>
            <p:cNvSpPr>
              <a:spLocks noChangeShapeType="1"/>
            </p:cNvSpPr>
            <p:nvPr/>
          </p:nvSpPr>
          <p:spPr bwMode="auto">
            <a:xfrm>
              <a:off x="720" y="1152"/>
              <a:ext cx="398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1" name="Line 19">
              <a:extLst>
                <a:ext uri="{FF2B5EF4-FFF2-40B4-BE49-F238E27FC236}">
                  <a16:creationId xmlns:a16="http://schemas.microsoft.com/office/drawing/2014/main" id="{9289519C-7768-FE8C-F731-2C1DCDECBA81}"/>
                </a:ext>
              </a:extLst>
            </p:cNvPr>
            <p:cNvSpPr>
              <a:spLocks noChangeShapeType="1"/>
            </p:cNvSpPr>
            <p:nvPr/>
          </p:nvSpPr>
          <p:spPr bwMode="auto">
            <a:xfrm>
              <a:off x="3072"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2" name="Line 20">
              <a:extLst>
                <a:ext uri="{FF2B5EF4-FFF2-40B4-BE49-F238E27FC236}">
                  <a16:creationId xmlns:a16="http://schemas.microsoft.com/office/drawing/2014/main" id="{E316030F-BAE5-FF98-3FF4-F610E2D000BF}"/>
                </a:ext>
              </a:extLst>
            </p:cNvPr>
            <p:cNvSpPr>
              <a:spLocks noChangeShapeType="1"/>
            </p:cNvSpPr>
            <p:nvPr/>
          </p:nvSpPr>
          <p:spPr bwMode="auto">
            <a:xfrm>
              <a:off x="36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3" name="Line 21">
              <a:extLst>
                <a:ext uri="{FF2B5EF4-FFF2-40B4-BE49-F238E27FC236}">
                  <a16:creationId xmlns:a16="http://schemas.microsoft.com/office/drawing/2014/main" id="{29B3ED8F-0622-29DE-3B2E-39C7EC2E55C4}"/>
                </a:ext>
              </a:extLst>
            </p:cNvPr>
            <p:cNvSpPr>
              <a:spLocks noChangeShapeType="1"/>
            </p:cNvSpPr>
            <p:nvPr/>
          </p:nvSpPr>
          <p:spPr bwMode="auto">
            <a:xfrm>
              <a:off x="4176"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4" name="Line 22">
              <a:extLst>
                <a:ext uri="{FF2B5EF4-FFF2-40B4-BE49-F238E27FC236}">
                  <a16:creationId xmlns:a16="http://schemas.microsoft.com/office/drawing/2014/main" id="{AD2D3C27-A9E4-B72A-2856-971B8E7FF763}"/>
                </a:ext>
              </a:extLst>
            </p:cNvPr>
            <p:cNvSpPr>
              <a:spLocks noChangeShapeType="1"/>
            </p:cNvSpPr>
            <p:nvPr/>
          </p:nvSpPr>
          <p:spPr bwMode="auto">
            <a:xfrm>
              <a:off x="4704" y="1152"/>
              <a:ext cx="3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5" name="Line 23">
              <a:extLst>
                <a:ext uri="{FF2B5EF4-FFF2-40B4-BE49-F238E27FC236}">
                  <a16:creationId xmlns:a16="http://schemas.microsoft.com/office/drawing/2014/main" id="{D9985651-A222-C063-67B6-62F42641B190}"/>
                </a:ext>
              </a:extLst>
            </p:cNvPr>
            <p:cNvSpPr>
              <a:spLocks noChangeShapeType="1"/>
            </p:cNvSpPr>
            <p:nvPr/>
          </p:nvSpPr>
          <p:spPr bwMode="auto">
            <a:xfrm>
              <a:off x="12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6" name="Line 24">
              <a:extLst>
                <a:ext uri="{FF2B5EF4-FFF2-40B4-BE49-F238E27FC236}">
                  <a16:creationId xmlns:a16="http://schemas.microsoft.com/office/drawing/2014/main" id="{CAF16E3F-ED58-685B-6DAC-69CA30E729B5}"/>
                </a:ext>
              </a:extLst>
            </p:cNvPr>
            <p:cNvSpPr>
              <a:spLocks noChangeShapeType="1"/>
            </p:cNvSpPr>
            <p:nvPr/>
          </p:nvSpPr>
          <p:spPr bwMode="auto">
            <a:xfrm>
              <a:off x="1824"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27" name="Line 25">
              <a:extLst>
                <a:ext uri="{FF2B5EF4-FFF2-40B4-BE49-F238E27FC236}">
                  <a16:creationId xmlns:a16="http://schemas.microsoft.com/office/drawing/2014/main" id="{799142DF-B6C6-F196-BE64-63C67D71D51C}"/>
                </a:ext>
              </a:extLst>
            </p:cNvPr>
            <p:cNvSpPr>
              <a:spLocks noChangeShapeType="1"/>
            </p:cNvSpPr>
            <p:nvPr/>
          </p:nvSpPr>
          <p:spPr bwMode="auto">
            <a:xfrm>
              <a:off x="24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7414" name="Picture 18">
            <a:extLst>
              <a:ext uri="{FF2B5EF4-FFF2-40B4-BE49-F238E27FC236}">
                <a16:creationId xmlns:a16="http://schemas.microsoft.com/office/drawing/2014/main" id="{ADF39BB8-AAFB-49F0-8C82-35105890FD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05463">
            <a:off x="7939088" y="1408113"/>
            <a:ext cx="5492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Picture 19">
            <a:extLst>
              <a:ext uri="{FF2B5EF4-FFF2-40B4-BE49-F238E27FC236}">
                <a16:creationId xmlns:a16="http://schemas.microsoft.com/office/drawing/2014/main" id="{294A1C93-2517-306D-464C-62B73F5D8A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23520">
            <a:off x="7637463" y="3606800"/>
            <a:ext cx="12795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Picture 20">
            <a:extLst>
              <a:ext uri="{FF2B5EF4-FFF2-40B4-BE49-F238E27FC236}">
                <a16:creationId xmlns:a16="http://schemas.microsoft.com/office/drawing/2014/main" id="{9B9A10ED-681A-FF6E-6532-B3BFAF45A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174870">
            <a:off x="7612063" y="2657475"/>
            <a:ext cx="128111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34">
            <a:extLst>
              <a:ext uri="{FF2B5EF4-FFF2-40B4-BE49-F238E27FC236}">
                <a16:creationId xmlns:a16="http://schemas.microsoft.com/office/drawing/2014/main" id="{D9033680-9A38-5E0A-B2A4-3119D46BBEA3}"/>
              </a:ext>
            </a:extLst>
          </p:cNvPr>
          <p:cNvSpPr>
            <a:spLocks noChangeShapeType="1"/>
          </p:cNvSpPr>
          <p:nvPr/>
        </p:nvSpPr>
        <p:spPr bwMode="auto">
          <a:xfrm flipV="1">
            <a:off x="8194675" y="2058988"/>
            <a:ext cx="693738" cy="817562"/>
          </a:xfrm>
          <a:prstGeom prst="line">
            <a:avLst/>
          </a:prstGeom>
          <a:noFill/>
          <a:ln w="381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4">
            <a:extLst>
              <a:ext uri="{FF2B5EF4-FFF2-40B4-BE49-F238E27FC236}">
                <a16:creationId xmlns:a16="http://schemas.microsoft.com/office/drawing/2014/main" id="{9CBA09D5-609E-FB55-F57F-5BF5155E9392}"/>
              </a:ext>
            </a:extLst>
          </p:cNvPr>
          <p:cNvSpPr>
            <a:spLocks noChangeShapeType="1"/>
          </p:cNvSpPr>
          <p:nvPr/>
        </p:nvSpPr>
        <p:spPr bwMode="auto">
          <a:xfrm>
            <a:off x="8194675" y="2876550"/>
            <a:ext cx="711200" cy="355600"/>
          </a:xfrm>
          <a:prstGeom prst="line">
            <a:avLst/>
          </a:prstGeom>
          <a:noFill/>
          <a:ln w="381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22" presetClass="entr" presetSubtype="4"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childTnLst>
                          </p:cTn>
                        </p:par>
                        <p:par>
                          <p:cTn id="22" fill="hold" nodeType="afterGroup">
                            <p:stCondLst>
                              <p:cond delay="500"/>
                            </p:stCondLst>
                            <p:childTnLst>
                              <p:par>
                                <p:cTn id="23" presetID="22" presetClass="entr" presetSubtype="4" fill="hold"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down)">
                                      <p:cBhvr>
                                        <p:cTn id="25" dur="500"/>
                                        <p:tgtEl>
                                          <p:spTgt spid="19"/>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nodeType="click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72218561-43A5-8126-73E3-38E68C3E1210}"/>
              </a:ext>
            </a:extLst>
          </p:cNvPr>
          <p:cNvSpPr>
            <a:spLocks noGrp="1" noChangeArrowheads="1"/>
          </p:cNvSpPr>
          <p:nvPr>
            <p:ph type="title"/>
          </p:nvPr>
        </p:nvSpPr>
        <p:spPr>
          <a:xfrm>
            <a:off x="374650" y="971550"/>
            <a:ext cx="4197350" cy="811213"/>
          </a:xfrm>
        </p:spPr>
        <p:txBody>
          <a:bodyPr/>
          <a:lstStyle/>
          <a:p>
            <a:r>
              <a:rPr lang="en-US" altLang="en-US" sz="3600">
                <a:solidFill>
                  <a:srgbClr val="000000"/>
                </a:solidFill>
                <a:latin typeface="Arial" panose="020B0604020202020204" pitchFamily="34" charset="0"/>
                <a:cs typeface="Arial" panose="020B0604020202020204" pitchFamily="34" charset="0"/>
              </a:rPr>
              <a:t>To Exit the Parking Space</a:t>
            </a:r>
            <a:endParaRPr lang="en-US" altLang="en-US" sz="3600"/>
          </a:p>
        </p:txBody>
      </p:sp>
      <p:sp>
        <p:nvSpPr>
          <p:cNvPr id="18435" name="Content Placeholder 2">
            <a:extLst>
              <a:ext uri="{FF2B5EF4-FFF2-40B4-BE49-F238E27FC236}">
                <a16:creationId xmlns:a16="http://schemas.microsoft.com/office/drawing/2014/main" id="{E71CD834-2B7C-1038-519A-9C87023394DC}"/>
              </a:ext>
            </a:extLst>
          </p:cNvPr>
          <p:cNvSpPr>
            <a:spLocks noGrp="1" noChangeArrowheads="1"/>
          </p:cNvSpPr>
          <p:nvPr>
            <p:ph idx="1"/>
          </p:nvPr>
        </p:nvSpPr>
        <p:spPr>
          <a:xfrm>
            <a:off x="465138" y="2227263"/>
            <a:ext cx="4197350" cy="4365625"/>
          </a:xfrm>
        </p:spPr>
        <p:txBody>
          <a:bodyPr/>
          <a:lstStyle/>
          <a:p>
            <a:pPr eaLnBrk="1" hangingPunct="1">
              <a:defRPr/>
            </a:pPr>
            <a:r>
              <a:rPr lang="en-US" altLang="en-US" sz="2800" dirty="0">
                <a:solidFill>
                  <a:srgbClr val="000000"/>
                </a:solidFill>
                <a:latin typeface="Arial" panose="020B0604020202020204" pitchFamily="34" charset="0"/>
                <a:cs typeface="Arial" panose="020B0604020202020204" pitchFamily="34" charset="0"/>
              </a:rPr>
              <a:t>Shift to reverse</a:t>
            </a:r>
          </a:p>
          <a:p>
            <a:pPr marL="0" indent="0" eaLnBrk="1" hangingPunct="1">
              <a:buFont typeface="Arial" panose="020B0604020202020204" pitchFamily="34" charset="0"/>
              <a:buNone/>
              <a:defRPr/>
            </a:pPr>
            <a:r>
              <a:rPr lang="en-US" altLang="en-US" sz="2800" dirty="0">
                <a:solidFill>
                  <a:srgbClr val="000000"/>
                </a:solidFill>
                <a:latin typeface="Arial" panose="020B0604020202020204" pitchFamily="34" charset="0"/>
                <a:cs typeface="Arial" panose="020B0604020202020204" pitchFamily="34" charset="0"/>
              </a:rPr>
              <a:t> </a:t>
            </a:r>
          </a:p>
          <a:p>
            <a:pPr eaLnBrk="1" hangingPunct="1">
              <a:defRPr/>
            </a:pPr>
            <a:r>
              <a:rPr lang="en-US" altLang="en-US" sz="2800" dirty="0">
                <a:solidFill>
                  <a:srgbClr val="000000"/>
                </a:solidFill>
                <a:latin typeface="Arial" panose="020B0604020202020204" pitchFamily="34" charset="0"/>
                <a:cs typeface="Arial" panose="020B0604020202020204" pitchFamily="34" charset="0"/>
              </a:rPr>
              <a:t>Check Traffic (360)</a:t>
            </a:r>
          </a:p>
          <a:p>
            <a:pPr marL="0" indent="0" eaLnBrk="1" hangingPunct="1">
              <a:buFont typeface="Arial" panose="020B0604020202020204" pitchFamily="34" charset="0"/>
              <a:buNone/>
              <a:defRPr/>
            </a:pPr>
            <a:endParaRPr lang="en-US" altLang="en-US" sz="2800" dirty="0">
              <a:solidFill>
                <a:srgbClr val="000000"/>
              </a:solidFill>
              <a:latin typeface="Arial" panose="020B0604020202020204" pitchFamily="34" charset="0"/>
              <a:cs typeface="Arial" panose="020B0604020202020204" pitchFamily="34" charset="0"/>
            </a:endParaRPr>
          </a:p>
          <a:p>
            <a:pPr eaLnBrk="1" hangingPunct="1">
              <a:defRPr/>
            </a:pPr>
            <a:r>
              <a:rPr lang="en-US" altLang="en-US" sz="2800" dirty="0">
                <a:solidFill>
                  <a:srgbClr val="000000"/>
                </a:solidFill>
                <a:latin typeface="Arial" panose="020B0604020202020204" pitchFamily="34" charset="0"/>
                <a:cs typeface="Arial" panose="020B0604020202020204" pitchFamily="34" charset="0"/>
              </a:rPr>
              <a:t>Back Slowly</a:t>
            </a:r>
          </a:p>
          <a:p>
            <a:pPr marL="0" indent="0" eaLnBrk="1" hangingPunct="1">
              <a:buFont typeface="Arial" panose="020B0604020202020204" pitchFamily="34" charset="0"/>
              <a:buNone/>
              <a:defRPr/>
            </a:pPr>
            <a:endParaRPr lang="en-US" altLang="en-US" sz="2800" dirty="0">
              <a:solidFill>
                <a:srgbClr val="000000"/>
              </a:solidFill>
              <a:latin typeface="Arial" panose="020B0604020202020204" pitchFamily="34" charset="0"/>
              <a:cs typeface="Arial" panose="020B0604020202020204" pitchFamily="34" charset="0"/>
            </a:endParaRPr>
          </a:p>
          <a:p>
            <a:pPr eaLnBrk="1" hangingPunct="1">
              <a:defRPr/>
            </a:pPr>
            <a:r>
              <a:rPr lang="en-US" altLang="en-US" sz="2800" dirty="0">
                <a:solidFill>
                  <a:srgbClr val="000000"/>
                </a:solidFill>
                <a:latin typeface="Arial" panose="020B0604020202020204" pitchFamily="34" charset="0"/>
                <a:cs typeface="Arial" panose="020B0604020202020204" pitchFamily="34" charset="0"/>
              </a:rPr>
              <a:t>Check All Corners</a:t>
            </a:r>
          </a:p>
          <a:p>
            <a:pPr>
              <a:defRPr/>
            </a:pPr>
            <a:endParaRPr lang="en-US" altLang="en-US" sz="2800" dirty="0"/>
          </a:p>
        </p:txBody>
      </p:sp>
      <p:sp>
        <p:nvSpPr>
          <p:cNvPr id="6" name="Rectangle 5">
            <a:extLst>
              <a:ext uri="{FF2B5EF4-FFF2-40B4-BE49-F238E27FC236}">
                <a16:creationId xmlns:a16="http://schemas.microsoft.com/office/drawing/2014/main" id="{403529CD-0523-F84A-51D2-5807D49F7E94}"/>
              </a:ext>
            </a:extLst>
          </p:cNvPr>
          <p:cNvSpPr>
            <a:spLocks noChangeArrowheads="1"/>
          </p:cNvSpPr>
          <p:nvPr/>
        </p:nvSpPr>
        <p:spPr bwMode="auto">
          <a:xfrm>
            <a:off x="5341938" y="166688"/>
            <a:ext cx="3736975" cy="6640512"/>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dirty="0">
              <a:latin typeface="Arial" panose="020B0604020202020204" pitchFamily="34" charset="0"/>
            </a:endParaRPr>
          </a:p>
        </p:txBody>
      </p:sp>
      <p:grpSp>
        <p:nvGrpSpPr>
          <p:cNvPr id="18437" name="Group 16">
            <a:extLst>
              <a:ext uri="{FF2B5EF4-FFF2-40B4-BE49-F238E27FC236}">
                <a16:creationId xmlns:a16="http://schemas.microsoft.com/office/drawing/2014/main" id="{E6045D90-A2A3-ADC0-B9CB-3EE72D4C7C94}"/>
              </a:ext>
            </a:extLst>
          </p:cNvPr>
          <p:cNvGrpSpPr>
            <a:grpSpLocks/>
          </p:cNvGrpSpPr>
          <p:nvPr/>
        </p:nvGrpSpPr>
        <p:grpSpPr bwMode="auto">
          <a:xfrm rot="-5400000" flipH="1" flipV="1">
            <a:off x="4979194" y="2861469"/>
            <a:ext cx="6519862" cy="1371600"/>
            <a:chOff x="720" y="1152"/>
            <a:chExt cx="4020" cy="720"/>
          </a:xfrm>
        </p:grpSpPr>
        <p:sp>
          <p:nvSpPr>
            <p:cNvPr id="18441" name="Line 17">
              <a:extLst>
                <a:ext uri="{FF2B5EF4-FFF2-40B4-BE49-F238E27FC236}">
                  <a16:creationId xmlns:a16="http://schemas.microsoft.com/office/drawing/2014/main" id="{EE002570-6358-2139-C8A1-638D0A291043}"/>
                </a:ext>
              </a:extLst>
            </p:cNvPr>
            <p:cNvSpPr>
              <a:spLocks noChangeShapeType="1"/>
            </p:cNvSpPr>
            <p:nvPr/>
          </p:nvSpPr>
          <p:spPr bwMode="auto">
            <a:xfrm>
              <a:off x="720"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2" name="Line 18">
              <a:extLst>
                <a:ext uri="{FF2B5EF4-FFF2-40B4-BE49-F238E27FC236}">
                  <a16:creationId xmlns:a16="http://schemas.microsoft.com/office/drawing/2014/main" id="{D5D8EFA1-EC48-E385-6390-23CE5F6C0AE7}"/>
                </a:ext>
              </a:extLst>
            </p:cNvPr>
            <p:cNvSpPr>
              <a:spLocks noChangeShapeType="1"/>
            </p:cNvSpPr>
            <p:nvPr/>
          </p:nvSpPr>
          <p:spPr bwMode="auto">
            <a:xfrm>
              <a:off x="720" y="1152"/>
              <a:ext cx="398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3" name="Line 19">
              <a:extLst>
                <a:ext uri="{FF2B5EF4-FFF2-40B4-BE49-F238E27FC236}">
                  <a16:creationId xmlns:a16="http://schemas.microsoft.com/office/drawing/2014/main" id="{BCB25E67-ECDA-F67A-47AB-301A8E4DD379}"/>
                </a:ext>
              </a:extLst>
            </p:cNvPr>
            <p:cNvSpPr>
              <a:spLocks noChangeShapeType="1"/>
            </p:cNvSpPr>
            <p:nvPr/>
          </p:nvSpPr>
          <p:spPr bwMode="auto">
            <a:xfrm>
              <a:off x="3072"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4" name="Line 20">
              <a:extLst>
                <a:ext uri="{FF2B5EF4-FFF2-40B4-BE49-F238E27FC236}">
                  <a16:creationId xmlns:a16="http://schemas.microsoft.com/office/drawing/2014/main" id="{BC6C8E91-972E-3FE3-5024-DEB59E46C9E4}"/>
                </a:ext>
              </a:extLst>
            </p:cNvPr>
            <p:cNvSpPr>
              <a:spLocks noChangeShapeType="1"/>
            </p:cNvSpPr>
            <p:nvPr/>
          </p:nvSpPr>
          <p:spPr bwMode="auto">
            <a:xfrm>
              <a:off x="36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5" name="Line 21">
              <a:extLst>
                <a:ext uri="{FF2B5EF4-FFF2-40B4-BE49-F238E27FC236}">
                  <a16:creationId xmlns:a16="http://schemas.microsoft.com/office/drawing/2014/main" id="{5F501110-E546-2788-0168-1DE5DA176EA2}"/>
                </a:ext>
              </a:extLst>
            </p:cNvPr>
            <p:cNvSpPr>
              <a:spLocks noChangeShapeType="1"/>
            </p:cNvSpPr>
            <p:nvPr/>
          </p:nvSpPr>
          <p:spPr bwMode="auto">
            <a:xfrm>
              <a:off x="4176"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6" name="Line 22">
              <a:extLst>
                <a:ext uri="{FF2B5EF4-FFF2-40B4-BE49-F238E27FC236}">
                  <a16:creationId xmlns:a16="http://schemas.microsoft.com/office/drawing/2014/main" id="{2D55FD1E-28CD-9497-626C-BBBD48472D0B}"/>
                </a:ext>
              </a:extLst>
            </p:cNvPr>
            <p:cNvSpPr>
              <a:spLocks noChangeShapeType="1"/>
            </p:cNvSpPr>
            <p:nvPr/>
          </p:nvSpPr>
          <p:spPr bwMode="auto">
            <a:xfrm>
              <a:off x="4704" y="1152"/>
              <a:ext cx="3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7" name="Line 23">
              <a:extLst>
                <a:ext uri="{FF2B5EF4-FFF2-40B4-BE49-F238E27FC236}">
                  <a16:creationId xmlns:a16="http://schemas.microsoft.com/office/drawing/2014/main" id="{659F3412-935E-551A-AB94-E385071C8E1D}"/>
                </a:ext>
              </a:extLst>
            </p:cNvPr>
            <p:cNvSpPr>
              <a:spLocks noChangeShapeType="1"/>
            </p:cNvSpPr>
            <p:nvPr/>
          </p:nvSpPr>
          <p:spPr bwMode="auto">
            <a:xfrm>
              <a:off x="12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8" name="Line 24">
              <a:extLst>
                <a:ext uri="{FF2B5EF4-FFF2-40B4-BE49-F238E27FC236}">
                  <a16:creationId xmlns:a16="http://schemas.microsoft.com/office/drawing/2014/main" id="{61F41EB7-ECA5-CDC4-AB01-EFEB7D1BBE76}"/>
                </a:ext>
              </a:extLst>
            </p:cNvPr>
            <p:cNvSpPr>
              <a:spLocks noChangeShapeType="1"/>
            </p:cNvSpPr>
            <p:nvPr/>
          </p:nvSpPr>
          <p:spPr bwMode="auto">
            <a:xfrm>
              <a:off x="1824"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449" name="Line 25">
              <a:extLst>
                <a:ext uri="{FF2B5EF4-FFF2-40B4-BE49-F238E27FC236}">
                  <a16:creationId xmlns:a16="http://schemas.microsoft.com/office/drawing/2014/main" id="{95B1F27C-44BA-6B40-AA34-1461FC01E0D9}"/>
                </a:ext>
              </a:extLst>
            </p:cNvPr>
            <p:cNvSpPr>
              <a:spLocks noChangeShapeType="1"/>
            </p:cNvSpPr>
            <p:nvPr/>
          </p:nvSpPr>
          <p:spPr bwMode="auto">
            <a:xfrm>
              <a:off x="24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8438" name="Picture 18">
            <a:extLst>
              <a:ext uri="{FF2B5EF4-FFF2-40B4-BE49-F238E27FC236}">
                <a16:creationId xmlns:a16="http://schemas.microsoft.com/office/drawing/2014/main" id="{6528EB54-239C-D5AC-86D2-BEE8F4EF0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05463">
            <a:off x="7939088" y="1408113"/>
            <a:ext cx="5492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9">
            <a:extLst>
              <a:ext uri="{FF2B5EF4-FFF2-40B4-BE49-F238E27FC236}">
                <a16:creationId xmlns:a16="http://schemas.microsoft.com/office/drawing/2014/main" id="{86712CCF-FC5B-D9B3-AE44-CA14418857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23520">
            <a:off x="7637463" y="3606800"/>
            <a:ext cx="12795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20">
            <a:extLst>
              <a:ext uri="{FF2B5EF4-FFF2-40B4-BE49-F238E27FC236}">
                <a16:creationId xmlns:a16="http://schemas.microsoft.com/office/drawing/2014/main" id="{915FAF9C-A744-78A2-401E-0E99D8006F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174870">
            <a:off x="7612063" y="2643188"/>
            <a:ext cx="128111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843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843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8435">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843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C54E4C9D-B819-7DD4-FDBD-7D699EC515E6}"/>
              </a:ext>
            </a:extLst>
          </p:cNvPr>
          <p:cNvSpPr>
            <a:spLocks noGrp="1" noChangeArrowheads="1"/>
          </p:cNvSpPr>
          <p:nvPr>
            <p:ph type="title"/>
          </p:nvPr>
        </p:nvSpPr>
        <p:spPr>
          <a:xfrm>
            <a:off x="407988" y="976313"/>
            <a:ext cx="4016375" cy="811212"/>
          </a:xfrm>
        </p:spPr>
        <p:txBody>
          <a:bodyPr/>
          <a:lstStyle/>
          <a:p>
            <a:r>
              <a:rPr lang="en-US" altLang="en-US" sz="3600">
                <a:solidFill>
                  <a:srgbClr val="000000"/>
                </a:solidFill>
                <a:latin typeface="Arial" panose="020B0604020202020204" pitchFamily="34" charset="0"/>
                <a:cs typeface="Arial" panose="020B0604020202020204" pitchFamily="34" charset="0"/>
              </a:rPr>
              <a:t>To Exit the Parking Space</a:t>
            </a:r>
            <a:endParaRPr lang="en-US" altLang="en-US" sz="3600"/>
          </a:p>
        </p:txBody>
      </p:sp>
      <p:sp>
        <p:nvSpPr>
          <p:cNvPr id="19459" name="Content Placeholder 2">
            <a:extLst>
              <a:ext uri="{FF2B5EF4-FFF2-40B4-BE49-F238E27FC236}">
                <a16:creationId xmlns:a16="http://schemas.microsoft.com/office/drawing/2014/main" id="{E00E1AE0-16C4-75A8-FBB1-529DAE187447}"/>
              </a:ext>
            </a:extLst>
          </p:cNvPr>
          <p:cNvSpPr>
            <a:spLocks noGrp="1" noChangeArrowheads="1"/>
          </p:cNvSpPr>
          <p:nvPr>
            <p:ph idx="1"/>
          </p:nvPr>
        </p:nvSpPr>
        <p:spPr>
          <a:xfrm>
            <a:off x="500233" y="2365375"/>
            <a:ext cx="4197350" cy="3338512"/>
          </a:xfrm>
        </p:spPr>
        <p:txBody>
          <a:bodyPr/>
          <a:lstStyle/>
          <a:p>
            <a:pPr eaLnBrk="1" hangingPunct="1"/>
            <a:r>
              <a:rPr lang="en-US" altLang="en-US" sz="3000" dirty="0">
                <a:solidFill>
                  <a:srgbClr val="000000"/>
                </a:solidFill>
                <a:latin typeface="Arial" panose="020B0604020202020204" pitchFamily="34" charset="0"/>
                <a:cs typeface="Arial" panose="020B0604020202020204" pitchFamily="34" charset="0"/>
              </a:rPr>
              <a:t> Begin to turn the wheel when the rear pivot point aligns with the bumper of the vehicle on the right and the side mirror aligns with the bumper of the vehicle on the left</a:t>
            </a:r>
            <a:endParaRPr lang="en-US" altLang="en-US" sz="3000" dirty="0">
              <a:solidFill>
                <a:srgbClr val="000000"/>
              </a:solidFill>
            </a:endParaRPr>
          </a:p>
          <a:p>
            <a:endParaRPr lang="en-US" altLang="en-US" sz="2800" dirty="0"/>
          </a:p>
        </p:txBody>
      </p:sp>
      <p:sp>
        <p:nvSpPr>
          <p:cNvPr id="6" name="Rectangle 5">
            <a:extLst>
              <a:ext uri="{FF2B5EF4-FFF2-40B4-BE49-F238E27FC236}">
                <a16:creationId xmlns:a16="http://schemas.microsoft.com/office/drawing/2014/main" id="{E6E43024-3A67-3B25-29B8-60CDBB1B65B3}"/>
              </a:ext>
            </a:extLst>
          </p:cNvPr>
          <p:cNvSpPr>
            <a:spLocks noChangeArrowheads="1"/>
          </p:cNvSpPr>
          <p:nvPr/>
        </p:nvSpPr>
        <p:spPr bwMode="auto">
          <a:xfrm>
            <a:off x="5341938" y="166688"/>
            <a:ext cx="3736975" cy="6640512"/>
          </a:xfrm>
          <a:prstGeom prst="rect">
            <a:avLst/>
          </a:prstGeom>
          <a:solidFill>
            <a:schemeClr val="tx1">
              <a:lumMod val="65000"/>
              <a:lumOff val="35000"/>
            </a:schemeClr>
          </a:solidFill>
          <a:ln w="9525">
            <a:solidFill>
              <a:schemeClr val="tx1"/>
            </a:solidFill>
            <a:miter lim="800000"/>
            <a:headEnd/>
            <a:tailEnd/>
          </a:ln>
          <a:effec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endParaRPr lang="en-US" altLang="en-US" dirty="0">
              <a:latin typeface="Arial" panose="020B0604020202020204" pitchFamily="34" charset="0"/>
            </a:endParaRPr>
          </a:p>
        </p:txBody>
      </p:sp>
      <p:grpSp>
        <p:nvGrpSpPr>
          <p:cNvPr id="19461" name="Group 16">
            <a:extLst>
              <a:ext uri="{FF2B5EF4-FFF2-40B4-BE49-F238E27FC236}">
                <a16:creationId xmlns:a16="http://schemas.microsoft.com/office/drawing/2014/main" id="{DBF855E0-45C0-6A02-8370-E78C700CE532}"/>
              </a:ext>
            </a:extLst>
          </p:cNvPr>
          <p:cNvGrpSpPr>
            <a:grpSpLocks/>
          </p:cNvGrpSpPr>
          <p:nvPr/>
        </p:nvGrpSpPr>
        <p:grpSpPr bwMode="auto">
          <a:xfrm rot="-5400000" flipH="1" flipV="1">
            <a:off x="4979194" y="2861469"/>
            <a:ext cx="6519862" cy="1371600"/>
            <a:chOff x="720" y="1152"/>
            <a:chExt cx="4020" cy="720"/>
          </a:xfrm>
        </p:grpSpPr>
        <p:sp>
          <p:nvSpPr>
            <p:cNvPr id="19467" name="Line 17">
              <a:extLst>
                <a:ext uri="{FF2B5EF4-FFF2-40B4-BE49-F238E27FC236}">
                  <a16:creationId xmlns:a16="http://schemas.microsoft.com/office/drawing/2014/main" id="{B22B5C8A-3CC0-81F9-7512-4D922C7725BF}"/>
                </a:ext>
              </a:extLst>
            </p:cNvPr>
            <p:cNvSpPr>
              <a:spLocks noChangeShapeType="1"/>
            </p:cNvSpPr>
            <p:nvPr/>
          </p:nvSpPr>
          <p:spPr bwMode="auto">
            <a:xfrm>
              <a:off x="720"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8" name="Line 18">
              <a:extLst>
                <a:ext uri="{FF2B5EF4-FFF2-40B4-BE49-F238E27FC236}">
                  <a16:creationId xmlns:a16="http://schemas.microsoft.com/office/drawing/2014/main" id="{3F6F4396-4B06-3076-32DD-EC62346F7A11}"/>
                </a:ext>
              </a:extLst>
            </p:cNvPr>
            <p:cNvSpPr>
              <a:spLocks noChangeShapeType="1"/>
            </p:cNvSpPr>
            <p:nvPr/>
          </p:nvSpPr>
          <p:spPr bwMode="auto">
            <a:xfrm>
              <a:off x="720" y="1152"/>
              <a:ext cx="3984"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69" name="Line 19">
              <a:extLst>
                <a:ext uri="{FF2B5EF4-FFF2-40B4-BE49-F238E27FC236}">
                  <a16:creationId xmlns:a16="http://schemas.microsoft.com/office/drawing/2014/main" id="{78FF5DD8-EE65-245A-B3CF-FB33F9D479D1}"/>
                </a:ext>
              </a:extLst>
            </p:cNvPr>
            <p:cNvSpPr>
              <a:spLocks noChangeShapeType="1"/>
            </p:cNvSpPr>
            <p:nvPr/>
          </p:nvSpPr>
          <p:spPr bwMode="auto">
            <a:xfrm>
              <a:off x="3072"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0" name="Line 20">
              <a:extLst>
                <a:ext uri="{FF2B5EF4-FFF2-40B4-BE49-F238E27FC236}">
                  <a16:creationId xmlns:a16="http://schemas.microsoft.com/office/drawing/2014/main" id="{37CE686E-51FB-8A2E-556C-ABEAD6232D82}"/>
                </a:ext>
              </a:extLst>
            </p:cNvPr>
            <p:cNvSpPr>
              <a:spLocks noChangeShapeType="1"/>
            </p:cNvSpPr>
            <p:nvPr/>
          </p:nvSpPr>
          <p:spPr bwMode="auto">
            <a:xfrm>
              <a:off x="36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1" name="Line 21">
              <a:extLst>
                <a:ext uri="{FF2B5EF4-FFF2-40B4-BE49-F238E27FC236}">
                  <a16:creationId xmlns:a16="http://schemas.microsoft.com/office/drawing/2014/main" id="{AFEF82E9-D322-ECD6-92AD-8EB79A5ABA50}"/>
                </a:ext>
              </a:extLst>
            </p:cNvPr>
            <p:cNvSpPr>
              <a:spLocks noChangeShapeType="1"/>
            </p:cNvSpPr>
            <p:nvPr/>
          </p:nvSpPr>
          <p:spPr bwMode="auto">
            <a:xfrm>
              <a:off x="4176"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2" name="Line 22">
              <a:extLst>
                <a:ext uri="{FF2B5EF4-FFF2-40B4-BE49-F238E27FC236}">
                  <a16:creationId xmlns:a16="http://schemas.microsoft.com/office/drawing/2014/main" id="{CD2BFEAF-3D4F-9E9A-B219-32FBA4E730AE}"/>
                </a:ext>
              </a:extLst>
            </p:cNvPr>
            <p:cNvSpPr>
              <a:spLocks noChangeShapeType="1"/>
            </p:cNvSpPr>
            <p:nvPr/>
          </p:nvSpPr>
          <p:spPr bwMode="auto">
            <a:xfrm>
              <a:off x="4704" y="1152"/>
              <a:ext cx="36" cy="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3" name="Line 23">
              <a:extLst>
                <a:ext uri="{FF2B5EF4-FFF2-40B4-BE49-F238E27FC236}">
                  <a16:creationId xmlns:a16="http://schemas.microsoft.com/office/drawing/2014/main" id="{C9EBE1A2-6875-62E1-458F-25C58CF65703}"/>
                </a:ext>
              </a:extLst>
            </p:cNvPr>
            <p:cNvSpPr>
              <a:spLocks noChangeShapeType="1"/>
            </p:cNvSpPr>
            <p:nvPr/>
          </p:nvSpPr>
          <p:spPr bwMode="auto">
            <a:xfrm>
              <a:off x="12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4" name="Line 24">
              <a:extLst>
                <a:ext uri="{FF2B5EF4-FFF2-40B4-BE49-F238E27FC236}">
                  <a16:creationId xmlns:a16="http://schemas.microsoft.com/office/drawing/2014/main" id="{74F8ED35-FD11-10D5-32FA-D4850082026E}"/>
                </a:ext>
              </a:extLst>
            </p:cNvPr>
            <p:cNvSpPr>
              <a:spLocks noChangeShapeType="1"/>
            </p:cNvSpPr>
            <p:nvPr/>
          </p:nvSpPr>
          <p:spPr bwMode="auto">
            <a:xfrm>
              <a:off x="1824"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475" name="Line 25">
              <a:extLst>
                <a:ext uri="{FF2B5EF4-FFF2-40B4-BE49-F238E27FC236}">
                  <a16:creationId xmlns:a16="http://schemas.microsoft.com/office/drawing/2014/main" id="{274E788B-3C10-6153-3CAA-5413646A5C05}"/>
                </a:ext>
              </a:extLst>
            </p:cNvPr>
            <p:cNvSpPr>
              <a:spLocks noChangeShapeType="1"/>
            </p:cNvSpPr>
            <p:nvPr/>
          </p:nvSpPr>
          <p:spPr bwMode="auto">
            <a:xfrm>
              <a:off x="2448" y="1152"/>
              <a:ext cx="432" cy="720"/>
            </a:xfrm>
            <a:prstGeom prst="line">
              <a:avLst/>
            </a:prstGeom>
            <a:noFill/>
            <a:ln w="28575">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pic>
        <p:nvPicPr>
          <p:cNvPr id="19462" name="Picture 18">
            <a:extLst>
              <a:ext uri="{FF2B5EF4-FFF2-40B4-BE49-F238E27FC236}">
                <a16:creationId xmlns:a16="http://schemas.microsoft.com/office/drawing/2014/main" id="{EC702160-C6ED-5D62-2F15-760334075F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805463">
            <a:off x="7939088" y="1408113"/>
            <a:ext cx="5492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19">
            <a:extLst>
              <a:ext uri="{FF2B5EF4-FFF2-40B4-BE49-F238E27FC236}">
                <a16:creationId xmlns:a16="http://schemas.microsoft.com/office/drawing/2014/main" id="{A894E6AB-539F-E70C-F704-4AC96B717A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023520">
            <a:off x="7637463" y="3606800"/>
            <a:ext cx="12795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20">
            <a:extLst>
              <a:ext uri="{FF2B5EF4-FFF2-40B4-BE49-F238E27FC236}">
                <a16:creationId xmlns:a16="http://schemas.microsoft.com/office/drawing/2014/main" id="{30E9E1C8-49F6-E1DC-9CBE-C3901689CE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960945">
            <a:off x="7104063" y="2963863"/>
            <a:ext cx="1281112"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Line 34">
            <a:extLst>
              <a:ext uri="{FF2B5EF4-FFF2-40B4-BE49-F238E27FC236}">
                <a16:creationId xmlns:a16="http://schemas.microsoft.com/office/drawing/2014/main" id="{41588A24-F403-9CB0-FD50-3F6752F1C173}"/>
              </a:ext>
            </a:extLst>
          </p:cNvPr>
          <p:cNvSpPr>
            <a:spLocks noChangeShapeType="1"/>
          </p:cNvSpPr>
          <p:nvPr/>
        </p:nvSpPr>
        <p:spPr bwMode="auto">
          <a:xfrm flipV="1">
            <a:off x="7696200" y="2403475"/>
            <a:ext cx="206375" cy="774700"/>
          </a:xfrm>
          <a:prstGeom prst="line">
            <a:avLst/>
          </a:prstGeom>
          <a:noFill/>
          <a:ln w="381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34">
            <a:extLst>
              <a:ext uri="{FF2B5EF4-FFF2-40B4-BE49-F238E27FC236}">
                <a16:creationId xmlns:a16="http://schemas.microsoft.com/office/drawing/2014/main" id="{986B5CDB-0A01-9968-06B0-FBD230E8BC05}"/>
              </a:ext>
            </a:extLst>
          </p:cNvPr>
          <p:cNvSpPr>
            <a:spLocks noChangeShapeType="1"/>
          </p:cNvSpPr>
          <p:nvPr/>
        </p:nvSpPr>
        <p:spPr bwMode="auto">
          <a:xfrm flipH="1">
            <a:off x="7583488" y="3178175"/>
            <a:ext cx="112712" cy="890588"/>
          </a:xfrm>
          <a:prstGeom prst="line">
            <a:avLst/>
          </a:prstGeom>
          <a:noFill/>
          <a:ln w="38100">
            <a:solidFill>
              <a:schemeClr val="tx1"/>
            </a:solidFill>
            <a:round/>
            <a:headEnd type="oval"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ransition>
    <p:cut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2000"/>
                                        <p:tgtEl>
                                          <p:spTgt spid="18"/>
                                        </p:tgtEl>
                                      </p:cBhvr>
                                    </p:animEffect>
                                  </p:childTnLst>
                                </p:cTn>
                              </p:par>
                            </p:childTnLst>
                          </p:cTn>
                        </p:par>
                        <p:par>
                          <p:cTn id="8" fill="hold" nodeType="afterGroup">
                            <p:stCondLst>
                              <p:cond delay="2000"/>
                            </p:stCondLst>
                            <p:childTnLst>
                              <p:par>
                                <p:cTn id="9" presetID="22" presetClass="entr" presetSubtype="1"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up)">
                                      <p:cBhvr>
                                        <p:cTn id="11"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OU TSE template">
  <a:themeElements>
    <a:clrScheme name="Custom 1">
      <a:dk1>
        <a:srgbClr val="000000"/>
      </a:dk1>
      <a:lt1>
        <a:srgbClr val="FFFFFF"/>
      </a:lt1>
      <a:dk2>
        <a:srgbClr val="B23237"/>
      </a:dk2>
      <a:lt2>
        <a:srgbClr val="D8203E"/>
      </a:lt2>
      <a:accent1>
        <a:srgbClr val="281D37"/>
      </a:accent1>
      <a:accent2>
        <a:srgbClr val="00619F"/>
      </a:accent2>
      <a:accent3>
        <a:srgbClr val="B1B9C1"/>
      </a:accent3>
      <a:accent4>
        <a:srgbClr val="D8203E"/>
      </a:accent4>
      <a:accent5>
        <a:srgbClr val="B23237"/>
      </a:accent5>
      <a:accent6>
        <a:srgbClr val="B1B9C1"/>
      </a:accent6>
      <a:hlink>
        <a:srgbClr val="00619F"/>
      </a:hlink>
      <a:folHlink>
        <a:srgbClr val="B1B9C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WOU TSE template</Template>
  <TotalTime>2115</TotalTime>
  <Words>391</Words>
  <Application>Microsoft Office PowerPoint</Application>
  <PresentationFormat>On-screen Show (4:3)</PresentationFormat>
  <Paragraphs>88</Paragraphs>
  <Slides>18</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Georgia</vt:lpstr>
      <vt:lpstr>Lato</vt:lpstr>
      <vt:lpstr>WOU TSE template</vt:lpstr>
      <vt:lpstr> Angle Parking</vt:lpstr>
      <vt:lpstr>PowerPoint Presentation</vt:lpstr>
      <vt:lpstr>PowerPoint Presentation</vt:lpstr>
      <vt:lpstr>Approach</vt:lpstr>
      <vt:lpstr>Reference 6 – 8 Feet Away</vt:lpstr>
      <vt:lpstr>Begin Turn</vt:lpstr>
      <vt:lpstr>Complete Park</vt:lpstr>
      <vt:lpstr>To Exit the Parking Space</vt:lpstr>
      <vt:lpstr>To Exit the Parking Space</vt:lpstr>
      <vt:lpstr>To Exit the Parking Space</vt:lpstr>
      <vt:lpstr> Perpendicular Parking</vt:lpstr>
      <vt:lpstr>Two Way Traffic Pattern</vt:lpstr>
      <vt:lpstr>One Way Traffic Pattern</vt:lpstr>
      <vt:lpstr>Approach</vt:lpstr>
      <vt:lpstr>Begin Turn</vt:lpstr>
      <vt:lpstr>Complete Park</vt:lpstr>
      <vt:lpstr>To Exit the Parking Space</vt:lpstr>
      <vt:lpstr>To Exit the Parking Space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Angle and Hill Parking Maneuvers</dc:title>
  <dc:creator>WOU ODOT TSD</dc:creator>
  <cp:lastModifiedBy>Megan McDermeit</cp:lastModifiedBy>
  <cp:revision>95</cp:revision>
  <dcterms:created xsi:type="dcterms:W3CDTF">2005-03-29T16:31:12Z</dcterms:created>
  <dcterms:modified xsi:type="dcterms:W3CDTF">2023-05-12T18:39:16Z</dcterms:modified>
</cp:coreProperties>
</file>