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9" r:id="rId2"/>
    <p:sldId id="256" r:id="rId3"/>
    <p:sldId id="278" r:id="rId4"/>
    <p:sldId id="257" r:id="rId5"/>
    <p:sldId id="258" r:id="rId6"/>
    <p:sldId id="263" r:id="rId7"/>
    <p:sldId id="260" r:id="rId8"/>
    <p:sldId id="262" r:id="rId9"/>
    <p:sldId id="261" r:id="rId10"/>
    <p:sldId id="264" r:id="rId11"/>
    <p:sldId id="265" r:id="rId12"/>
    <p:sldId id="266" r:id="rId13"/>
    <p:sldId id="268" r:id="rId14"/>
    <p:sldId id="269" r:id="rId15"/>
    <p:sldId id="274" r:id="rId16"/>
    <p:sldId id="276" r:id="rId17"/>
    <p:sldId id="275" r:id="rId18"/>
    <p:sldId id="271" r:id="rId19"/>
    <p:sldId id="27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 autoAdjust="0"/>
    <p:restoredTop sz="84480" autoAdjust="0"/>
  </p:normalViewPr>
  <p:slideViewPr>
    <p:cSldViewPr snapToGrid="0">
      <p:cViewPr varScale="1">
        <p:scale>
          <a:sx n="56" d="100"/>
          <a:sy n="56" d="100"/>
        </p:scale>
        <p:origin x="9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85E3F-0BB2-4F1D-9137-6059EAA8CA47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DCF6F-B5BD-436C-B6AE-39C3D5749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2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rear</a:t>
            </a:r>
          </a:p>
          <a:p>
            <a:r>
              <a:rPr lang="en-US" dirty="0"/>
              <a:t>Closed right rear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95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1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58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3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67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 open</a:t>
            </a:r>
          </a:p>
          <a:p>
            <a:r>
              <a:rPr lang="en-US" dirty="0"/>
              <a:t>Right rear 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 Open</a:t>
            </a:r>
          </a:p>
          <a:p>
            <a:r>
              <a:rPr lang="en-US"/>
              <a:t>Closed right </a:t>
            </a:r>
            <a:r>
              <a:rPr lang="en-US" dirty="0"/>
              <a:t>rear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9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6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31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6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DCF6F-B5BD-436C-B6AE-39C3D5749A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3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0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4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21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69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8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vimeo.com/66488920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22B4-E9B1-47AD-97C7-434FE5E6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432" y="2394299"/>
            <a:ext cx="4469135" cy="2069402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Rear Space</a:t>
            </a:r>
          </a:p>
        </p:txBody>
      </p:sp>
    </p:spTree>
    <p:extLst>
      <p:ext uri="{BB962C8B-B14F-4D97-AF65-F5344CB8AC3E}">
        <p14:creationId xmlns:p14="http://schemas.microsoft.com/office/powerpoint/2010/main" val="238358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EC360D-FF1C-4ED2-A582-6A11E2903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534" y="1267665"/>
            <a:ext cx="10876932" cy="53035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91A406-E2D7-0045-32FE-5654E16850C3}"/>
              </a:ext>
            </a:extLst>
          </p:cNvPr>
          <p:cNvSpPr txBox="1"/>
          <p:nvPr/>
        </p:nvSpPr>
        <p:spPr>
          <a:xfrm>
            <a:off x="493112" y="714054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9EBD-FF5A-AE40-3F0A-55EAFB150B1F}"/>
              </a:ext>
            </a:extLst>
          </p:cNvPr>
          <p:cNvSpPr txBox="1"/>
          <p:nvPr/>
        </p:nvSpPr>
        <p:spPr>
          <a:xfrm>
            <a:off x="9909810" y="714054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1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5AFFD1-99F2-4777-9EA4-284534563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408" y="1645103"/>
            <a:ext cx="11183183" cy="44805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ACE88-E879-7D33-B821-31E528D2BAA9}"/>
              </a:ext>
            </a:extLst>
          </p:cNvPr>
          <p:cNvSpPr txBox="1"/>
          <p:nvPr/>
        </p:nvSpPr>
        <p:spPr>
          <a:xfrm>
            <a:off x="504408" y="878440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311A3-40BA-CF1D-4F68-A58226921AF4}"/>
              </a:ext>
            </a:extLst>
          </p:cNvPr>
          <p:cNvSpPr txBox="1"/>
          <p:nvPr/>
        </p:nvSpPr>
        <p:spPr>
          <a:xfrm>
            <a:off x="9921240" y="878440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C5484-010D-44FA-9992-245DD7AF4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183" y="1622804"/>
            <a:ext cx="11371634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78A91-2820-94D9-41FC-97322C697280}"/>
              </a:ext>
            </a:extLst>
          </p:cNvPr>
          <p:cNvSpPr txBox="1"/>
          <p:nvPr/>
        </p:nvSpPr>
        <p:spPr>
          <a:xfrm>
            <a:off x="362973" y="868165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FA109-1F48-5605-6ED1-AE830F667A73}"/>
              </a:ext>
            </a:extLst>
          </p:cNvPr>
          <p:cNvSpPr txBox="1"/>
          <p:nvPr/>
        </p:nvSpPr>
        <p:spPr>
          <a:xfrm>
            <a:off x="10140021" y="868165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7D185-A018-417D-B118-8E3865E8A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0726" y="1913773"/>
            <a:ext cx="11310548" cy="384048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E3B224-DE93-9771-2627-67BD59A902E9}"/>
              </a:ext>
            </a:extLst>
          </p:cNvPr>
          <p:cNvSpPr txBox="1"/>
          <p:nvPr/>
        </p:nvSpPr>
        <p:spPr>
          <a:xfrm>
            <a:off x="362973" y="960633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34A8D-2336-7BDE-3C70-E147CD4EFFA8}"/>
              </a:ext>
            </a:extLst>
          </p:cNvPr>
          <p:cNvSpPr txBox="1"/>
          <p:nvPr/>
        </p:nvSpPr>
        <p:spPr>
          <a:xfrm>
            <a:off x="9898380" y="960633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B7BC9-9325-48F2-A017-088A53AE6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251" y="1659866"/>
            <a:ext cx="11215497" cy="44805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9B37C-F17D-4AC0-A255-218D09605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4" t="21689" r="19784" b="26364"/>
          <a:stretch/>
        </p:blipFill>
        <p:spPr>
          <a:xfrm>
            <a:off x="7530738" y="1832908"/>
            <a:ext cx="3634809" cy="91440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F30A7B-829C-CA78-C351-9DC559829CB9}"/>
              </a:ext>
            </a:extLst>
          </p:cNvPr>
          <p:cNvSpPr txBox="1"/>
          <p:nvPr/>
        </p:nvSpPr>
        <p:spPr>
          <a:xfrm>
            <a:off x="488251" y="971134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596F8-B585-4B5B-226A-98BC1D077028}"/>
              </a:ext>
            </a:extLst>
          </p:cNvPr>
          <p:cNvSpPr txBox="1"/>
          <p:nvPr/>
        </p:nvSpPr>
        <p:spPr>
          <a:xfrm>
            <a:off x="9909810" y="1053890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1156C-A060-4E47-8CE5-FD36E7121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3080" y="1706024"/>
            <a:ext cx="10965840" cy="4572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053BA-B393-CCD7-1DA4-28711BCE99DB}"/>
              </a:ext>
            </a:extLst>
          </p:cNvPr>
          <p:cNvSpPr txBox="1"/>
          <p:nvPr/>
        </p:nvSpPr>
        <p:spPr>
          <a:xfrm>
            <a:off x="613080" y="950359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7330EF-6091-5995-DE53-5157537F87E2}"/>
              </a:ext>
            </a:extLst>
          </p:cNvPr>
          <p:cNvSpPr txBox="1"/>
          <p:nvPr/>
        </p:nvSpPr>
        <p:spPr>
          <a:xfrm>
            <a:off x="9886950" y="1066582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26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6907F2-A8B9-4BB4-88DA-B890187C7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575" y="2003792"/>
            <a:ext cx="11392692" cy="34747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412691-2B16-8993-6991-611AD1223B3B}"/>
              </a:ext>
            </a:extLst>
          </p:cNvPr>
          <p:cNvSpPr txBox="1"/>
          <p:nvPr/>
        </p:nvSpPr>
        <p:spPr>
          <a:xfrm>
            <a:off x="500575" y="1142018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986F0-5CAE-9A21-2A45-FC2F2075EC96}"/>
              </a:ext>
            </a:extLst>
          </p:cNvPr>
          <p:cNvSpPr txBox="1"/>
          <p:nvPr/>
        </p:nvSpPr>
        <p:spPr>
          <a:xfrm>
            <a:off x="10014291" y="1142018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BF526-3083-4E1B-8AC8-6854A5F6C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378"/>
          <a:stretch/>
        </p:blipFill>
        <p:spPr>
          <a:xfrm>
            <a:off x="594752" y="1471609"/>
            <a:ext cx="11002496" cy="48463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EEF669-B05A-BB77-7F70-E5392CE63FFF}"/>
              </a:ext>
            </a:extLst>
          </p:cNvPr>
          <p:cNvSpPr txBox="1"/>
          <p:nvPr/>
        </p:nvSpPr>
        <p:spPr>
          <a:xfrm>
            <a:off x="486263" y="878440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EF660-0AE0-3F96-790C-0BA258F98B44}"/>
              </a:ext>
            </a:extLst>
          </p:cNvPr>
          <p:cNvSpPr txBox="1"/>
          <p:nvPr/>
        </p:nvSpPr>
        <p:spPr>
          <a:xfrm>
            <a:off x="9944100" y="913415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1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8C7ED9-F09A-46EB-8168-4FE28967B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88"/>
          <a:stretch/>
        </p:blipFill>
        <p:spPr>
          <a:xfrm>
            <a:off x="213842" y="1813691"/>
            <a:ext cx="11764315" cy="393192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B7F131-F1B0-683D-B443-C96C4FDDD8CA}"/>
              </a:ext>
            </a:extLst>
          </p:cNvPr>
          <p:cNvSpPr txBox="1"/>
          <p:nvPr/>
        </p:nvSpPr>
        <p:spPr>
          <a:xfrm>
            <a:off x="213842" y="951917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193FC-0217-EB1F-DFB5-B27E1D08BA02}"/>
              </a:ext>
            </a:extLst>
          </p:cNvPr>
          <p:cNvSpPr txBox="1"/>
          <p:nvPr/>
        </p:nvSpPr>
        <p:spPr>
          <a:xfrm>
            <a:off x="10435107" y="978004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A6D03-8DD9-46C1-8A00-633C5D9D7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528" y="1620234"/>
            <a:ext cx="10716943" cy="46634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A95B-B4CE-8F39-116A-E73669859AC5}"/>
              </a:ext>
            </a:extLst>
          </p:cNvPr>
          <p:cNvSpPr txBox="1"/>
          <p:nvPr/>
        </p:nvSpPr>
        <p:spPr>
          <a:xfrm>
            <a:off x="737528" y="929811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CB810-3273-C5DF-B3C7-E4E59EF32945}"/>
              </a:ext>
            </a:extLst>
          </p:cNvPr>
          <p:cNvSpPr txBox="1"/>
          <p:nvPr/>
        </p:nvSpPr>
        <p:spPr>
          <a:xfrm>
            <a:off x="9911421" y="1013413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4AEC-777E-4CB2-9A55-632BC2078C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92588" y="79985"/>
            <a:ext cx="5821109" cy="93027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Control the Rear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4946" y="6312877"/>
            <a:ext cx="340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Video link</a:t>
            </a:r>
            <a:endParaRPr lang="en-US" dirty="0"/>
          </a:p>
        </p:txBody>
      </p:sp>
      <p:pic>
        <p:nvPicPr>
          <p:cNvPr id="4" name="Rear_Crash_Between_Trucks">
            <a:hlinkClick r:id="" action="ppaction://media"/>
            <a:extLst>
              <a:ext uri="{FF2B5EF4-FFF2-40B4-BE49-F238E27FC236}">
                <a16:creationId xmlns:a16="http://schemas.microsoft.com/office/drawing/2014/main" id="{3A8C4D22-E5F2-6E9C-B755-EADE354BF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623" y="917917"/>
            <a:ext cx="959104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EAC7F-12DF-4B66-B099-CE298A709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800" y="1726572"/>
            <a:ext cx="11584400" cy="420624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888D5-A253-40D4-B1ED-74FCB680CD92}"/>
              </a:ext>
            </a:extLst>
          </p:cNvPr>
          <p:cNvSpPr txBox="1"/>
          <p:nvPr/>
        </p:nvSpPr>
        <p:spPr>
          <a:xfrm>
            <a:off x="303800" y="864798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C3031-AFBB-1DFD-51FC-17BBC7948716}"/>
              </a:ext>
            </a:extLst>
          </p:cNvPr>
          <p:cNvSpPr txBox="1"/>
          <p:nvPr/>
        </p:nvSpPr>
        <p:spPr>
          <a:xfrm>
            <a:off x="10105731" y="925188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A61EA-5407-4F70-93D9-0DCC05A7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74" y="906049"/>
            <a:ext cx="10663651" cy="105978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Controlling the Rear- Questions for the Driver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EB5F3-8359-4F28-92DC-7945D4224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384" y="2060614"/>
            <a:ext cx="551122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is happening in the front?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What are my solutions?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How do I communicate?</a:t>
            </a:r>
          </a:p>
          <a:p>
            <a:pPr marL="0" indent="0">
              <a:buNone/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Do I have an out?</a:t>
            </a:r>
          </a:p>
        </p:txBody>
      </p:sp>
    </p:spTree>
    <p:extLst>
      <p:ext uri="{BB962C8B-B14F-4D97-AF65-F5344CB8AC3E}">
        <p14:creationId xmlns:p14="http://schemas.microsoft.com/office/powerpoint/2010/main" val="11088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F815A-7F90-482E-AE7C-31B6CEFBD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6B0076-36C5-409F-A5AC-A3D91F216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015" y="1909012"/>
            <a:ext cx="10578570" cy="3840480"/>
          </a:xfrm>
        </p:spPr>
      </p:pic>
    </p:spTree>
    <p:extLst>
      <p:ext uri="{BB962C8B-B14F-4D97-AF65-F5344CB8AC3E}">
        <p14:creationId xmlns:p14="http://schemas.microsoft.com/office/powerpoint/2010/main" val="29464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750C1-7282-4A27-876F-4990C9F2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72" y="827487"/>
            <a:ext cx="10515600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1A627-1E7B-4BDB-9C0B-9E22038B7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2728" y="1638224"/>
            <a:ext cx="10386544" cy="4754880"/>
          </a:xfrm>
        </p:spPr>
      </p:pic>
    </p:spTree>
    <p:extLst>
      <p:ext uri="{BB962C8B-B14F-4D97-AF65-F5344CB8AC3E}">
        <p14:creationId xmlns:p14="http://schemas.microsoft.com/office/powerpoint/2010/main" val="24740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C4E5-3D71-4FF7-B896-AFC84B5D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8" y="924522"/>
            <a:ext cx="4083121" cy="81738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Rear open                     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B1D9E-9C83-436C-8DE0-13F5DC7BF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868" y="1690688"/>
            <a:ext cx="10846263" cy="466344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503502-1AA8-4318-8CE8-FBF8C4A174B7}"/>
              </a:ext>
            </a:extLst>
          </p:cNvPr>
          <p:cNvSpPr txBox="1">
            <a:spLocks/>
          </p:cNvSpPr>
          <p:nvPr/>
        </p:nvSpPr>
        <p:spPr>
          <a:xfrm>
            <a:off x="7940043" y="945367"/>
            <a:ext cx="3752848" cy="858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Right rear closed</a:t>
            </a:r>
          </a:p>
        </p:txBody>
      </p:sp>
    </p:spTree>
    <p:extLst>
      <p:ext uri="{BB962C8B-B14F-4D97-AF65-F5344CB8AC3E}">
        <p14:creationId xmlns:p14="http://schemas.microsoft.com/office/powerpoint/2010/main" val="121846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9BDA4-91D3-46C5-94B0-11409B675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162" y="1683421"/>
            <a:ext cx="11801676" cy="42062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472B7-B111-B4AD-4E83-3411EEE207C1}"/>
              </a:ext>
            </a:extLst>
          </p:cNvPr>
          <p:cNvSpPr txBox="1"/>
          <p:nvPr/>
        </p:nvSpPr>
        <p:spPr>
          <a:xfrm>
            <a:off x="195162" y="950359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555D7-16D2-2ABA-7A3F-9D9AF635F62A}"/>
              </a:ext>
            </a:extLst>
          </p:cNvPr>
          <p:cNvSpPr txBox="1"/>
          <p:nvPr/>
        </p:nvSpPr>
        <p:spPr>
          <a:xfrm>
            <a:off x="10528509" y="968339"/>
            <a:ext cx="1193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39825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A4EF19-5385-466D-A051-A2971E659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545" y="1508760"/>
            <a:ext cx="11722909" cy="384048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34F56-E101-9516-A8AB-194378599352}"/>
              </a:ext>
            </a:extLst>
          </p:cNvPr>
          <p:cNvSpPr txBox="1"/>
          <p:nvPr/>
        </p:nvSpPr>
        <p:spPr>
          <a:xfrm>
            <a:off x="234545" y="806521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18A39-E93C-5EA3-193C-56665C003D0B}"/>
              </a:ext>
            </a:extLst>
          </p:cNvPr>
          <p:cNvSpPr txBox="1"/>
          <p:nvPr/>
        </p:nvSpPr>
        <p:spPr>
          <a:xfrm>
            <a:off x="4170044" y="5635980"/>
            <a:ext cx="385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Rear Open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Closed right rear</a:t>
            </a:r>
          </a:p>
        </p:txBody>
      </p:sp>
    </p:spTree>
    <p:extLst>
      <p:ext uri="{BB962C8B-B14F-4D97-AF65-F5344CB8AC3E}">
        <p14:creationId xmlns:p14="http://schemas.microsoft.com/office/powerpoint/2010/main" val="39862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D94A67-F089-4AE0-BB46-2559FCD20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205" y="1417320"/>
            <a:ext cx="11353589" cy="40233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5BCD7-B1F4-465C-F47A-B87354AD5B9D}"/>
              </a:ext>
            </a:extLst>
          </p:cNvPr>
          <p:cNvSpPr txBox="1"/>
          <p:nvPr/>
        </p:nvSpPr>
        <p:spPr>
          <a:xfrm>
            <a:off x="362972" y="796247"/>
            <a:ext cx="5733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rear open or closed?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006C0-0000-F7E8-3E42-6A5B5EF6169A}"/>
              </a:ext>
            </a:extLst>
          </p:cNvPr>
          <p:cNvSpPr txBox="1"/>
          <p:nvPr/>
        </p:nvSpPr>
        <p:spPr>
          <a:xfrm>
            <a:off x="10136504" y="875951"/>
            <a:ext cx="12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33265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345</TotalTime>
  <Words>212</Words>
  <Application>Microsoft Office PowerPoint</Application>
  <PresentationFormat>Widescreen</PresentationFormat>
  <Paragraphs>82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Lato</vt:lpstr>
      <vt:lpstr>WOU TSE template</vt:lpstr>
      <vt:lpstr>Rear Space</vt:lpstr>
      <vt:lpstr>Control the Rear Space</vt:lpstr>
      <vt:lpstr>Controlling the Rear- Questions for the Driver</vt:lpstr>
      <vt:lpstr>Closed</vt:lpstr>
      <vt:lpstr>Open</vt:lpstr>
      <vt:lpstr>Rear open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Rear zone</dc:title>
  <dc:creator>Sharon Rothacker</dc:creator>
  <cp:lastModifiedBy>Megan McDermeit</cp:lastModifiedBy>
  <cp:revision>23</cp:revision>
  <dcterms:created xsi:type="dcterms:W3CDTF">2021-09-30T03:47:29Z</dcterms:created>
  <dcterms:modified xsi:type="dcterms:W3CDTF">2023-05-12T19:53:35Z</dcterms:modified>
</cp:coreProperties>
</file>