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9"/>
  </p:notesMasterIdLst>
  <p:sldIdLst>
    <p:sldId id="256" r:id="rId2"/>
    <p:sldId id="264" r:id="rId3"/>
    <p:sldId id="266" r:id="rId4"/>
    <p:sldId id="275" r:id="rId5"/>
    <p:sldId id="276" r:id="rId6"/>
    <p:sldId id="278" r:id="rId7"/>
    <p:sldId id="277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2314"/>
    <a:srgbClr val="FF6600"/>
    <a:srgbClr val="FFE5FF"/>
    <a:srgbClr val="000000"/>
    <a:srgbClr val="D9F1FF"/>
    <a:srgbClr val="FFFFD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7" autoAdjust="0"/>
    <p:restoredTop sz="94669" autoAdjust="0"/>
  </p:normalViewPr>
  <p:slideViewPr>
    <p:cSldViewPr>
      <p:cViewPr varScale="1">
        <p:scale>
          <a:sx n="62" d="100"/>
          <a:sy n="62" d="100"/>
        </p:scale>
        <p:origin x="126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0798D-9B5B-4580-B6CC-844A41061575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47B41-FF34-4A96-A733-C5FB1A51A5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45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7B41-FF34-4A96-A733-C5FB1A51A57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47B41-FF34-4A96-A733-C5FB1A51A57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66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47B41-FF34-4A96-A733-C5FB1A51A57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5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47B41-FF34-4A96-A733-C5FB1A51A57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64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47B41-FF34-4A96-A733-C5FB1A51A57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24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9409-24AC-2A41-805F-169049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3590B-CAD5-2447-99D1-FC9AB866A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6D1D-EBBF-BC49-B601-35E286398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1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2BD9-5BC0-9D4B-8EBA-54706779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04AF-8FE6-8D46-8B46-28302A56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A258-A7C9-414F-BE5E-9100359F1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31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FFA-D374-1044-A228-4B5D16D5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29F2-FFDC-EE45-82D3-FC9F783E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276D1-E096-F646-931E-34ACF3C4C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3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9D-F948-9140-A579-DA37CBA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A6B4-733F-014B-A4D4-EB096F458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05B9-42CA-9A4F-A64D-7889BA799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FE4DB-D25E-8B4E-AD0F-6EB0B349F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F36F-A5BD-1A48-AEA1-B565256B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66776"/>
            <a:ext cx="78867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4C56-F954-624C-8B30-75140C7A8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A1DA1-385D-1340-B4E3-B21FE9EA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24F5F-5960-784C-B0A9-A9F2BA20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645D0-C4F4-C246-88FC-9F50EE5D3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DEBE4-F25E-FB49-A696-F162A5FB5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18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58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4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498" y="871760"/>
            <a:ext cx="7886700" cy="3683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C2D37-18F6-9441-A812-A3AA6F4E60EB}"/>
              </a:ext>
            </a:extLst>
          </p:cNvPr>
          <p:cNvSpPr txBox="1">
            <a:spLocks/>
          </p:cNvSpPr>
          <p:nvPr/>
        </p:nvSpPr>
        <p:spPr>
          <a:xfrm>
            <a:off x="555498" y="1240060"/>
            <a:ext cx="7886700" cy="4658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4920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54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ACC4C-196E-BC4C-B3C3-4EE07E29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98" y="871760"/>
            <a:ext cx="7886700" cy="81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9BCBF-7217-124E-858F-0B6055D3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498" y="1962913"/>
            <a:ext cx="7886700" cy="436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61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s://vimeo.com/685548030" TargetMode="Externa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hyperlink" Target="https://vimeo.com/685548293" TargetMode="Externa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hyperlink" Target="https://vimeo.com/68554770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399" y="597966"/>
            <a:ext cx="4267200" cy="1371599"/>
          </a:xfrm>
        </p:spPr>
        <p:txBody>
          <a:bodyPr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Skids</a:t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1EECE6E-7E92-4391-8C83-1039A334EB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5785" y="1283766"/>
            <a:ext cx="6392429" cy="628844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Causes, Detection and Correction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53B23A-C0A5-4058-890D-923148B7D4CD}"/>
              </a:ext>
            </a:extLst>
          </p:cNvPr>
          <p:cNvSpPr txBox="1"/>
          <p:nvPr/>
        </p:nvSpPr>
        <p:spPr>
          <a:xfrm>
            <a:off x="3969446" y="6450504"/>
            <a:ext cx="910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Video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ntro_to_Skids">
            <a:hlinkClick r:id="" action="ppaction://media"/>
            <a:extLst>
              <a:ext uri="{FF2B5EF4-FFF2-40B4-BE49-F238E27FC236}">
                <a16:creationId xmlns:a16="http://schemas.microsoft.com/office/drawing/2014/main" id="{A4C3F710-E371-17B0-1DF2-D9E4D2ABA6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7999" y="178698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157150" y="685800"/>
            <a:ext cx="5410200" cy="1401762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 Types of Skids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277209" y="2087562"/>
            <a:ext cx="4403333" cy="3962400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0"/>
              </a:spcBef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Loss of Traction to:</a:t>
            </a:r>
          </a:p>
          <a:p>
            <a:pPr marL="914400" lvl="1" indent="-514350">
              <a:spcBef>
                <a:spcPts val="18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Front Wheels</a:t>
            </a:r>
          </a:p>
          <a:p>
            <a:pPr marL="914400" lvl="1" indent="-514350">
              <a:spcBef>
                <a:spcPts val="18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Rear Wheels</a:t>
            </a:r>
          </a:p>
          <a:p>
            <a:pPr marL="914400" lvl="1" indent="-514350">
              <a:spcBef>
                <a:spcPts val="18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All Wheels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pic>
        <p:nvPicPr>
          <p:cNvPr id="4" name="Picture 3" descr="A picture containing car, outdoor, curb&#10;&#10;Description automatically generated">
            <a:extLst>
              <a:ext uri="{FF2B5EF4-FFF2-40B4-BE49-F238E27FC236}">
                <a16:creationId xmlns:a16="http://schemas.microsoft.com/office/drawing/2014/main" id="{74116FF3-84D1-37B4-1BBA-BF7B6F1A8B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19493"/>
            <a:ext cx="3584448" cy="44805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767053" y="533400"/>
            <a:ext cx="7609893" cy="1219200"/>
          </a:xfrm>
        </p:spPr>
        <p:txBody>
          <a:bodyPr anchor="ctr">
            <a:normAutofit/>
          </a:bodyPr>
          <a:lstStyle/>
          <a:p>
            <a:pPr algn="l"/>
            <a:r>
              <a:rPr lang="en-US" sz="37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 Wheel Skid: Steering Loss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idx="1"/>
          </p:nvPr>
        </p:nvSpPr>
        <p:spPr>
          <a:xfrm>
            <a:off x="305606" y="1630166"/>
            <a:ext cx="1933304" cy="762000"/>
          </a:xfrm>
        </p:spPr>
        <p:txBody>
          <a:bodyPr anchor="ctr"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Causes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5606" y="2392166"/>
            <a:ext cx="3309838" cy="41148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Brakes applied to the point of wheel lock-up</a:t>
            </a:r>
          </a:p>
          <a:p>
            <a:pPr marL="228600" lvl="2" indent="0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ABS provides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steering but stopping distance increases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Excessive speed to negotiate a turn or a curve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5"/>
          <p:cNvSpPr txBox="1">
            <a:spLocks/>
          </p:cNvSpPr>
          <p:nvPr/>
        </p:nvSpPr>
        <p:spPr>
          <a:xfrm>
            <a:off x="3810000" y="4530384"/>
            <a:ext cx="5181600" cy="23276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Corrections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Look and steer to the target</a:t>
            </a:r>
          </a:p>
          <a:p>
            <a:pPr marL="5715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Off the brake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regain traction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A7DFAE-4A95-45C1-90FB-8DD5838AF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47" y="1630166"/>
            <a:ext cx="4289540" cy="25603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911100" y="536865"/>
            <a:ext cx="7321800" cy="1371600"/>
          </a:xfrm>
        </p:spPr>
        <p:txBody>
          <a:bodyPr anchor="ctr">
            <a:normAutofit/>
          </a:bodyPr>
          <a:lstStyle/>
          <a:p>
            <a:pPr algn="l"/>
            <a:r>
              <a:rPr lang="en-US" sz="3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Rear Wheel Skid: Off-Target Yaw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idx="1"/>
          </p:nvPr>
        </p:nvSpPr>
        <p:spPr>
          <a:xfrm>
            <a:off x="145800" y="1937372"/>
            <a:ext cx="4040188" cy="639762"/>
          </a:xfrm>
        </p:spPr>
        <p:txBody>
          <a:bodyPr anchor="ctr"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Causes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800" y="2666999"/>
            <a:ext cx="3588000" cy="365413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Hard acceleration or braking changes pitch forces and traction adhesion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Excessive speed when approaching a curve</a:t>
            </a:r>
          </a:p>
        </p:txBody>
      </p:sp>
      <p:sp>
        <p:nvSpPr>
          <p:cNvPr id="9" name="Text Placeholder 5"/>
          <p:cNvSpPr txBox="1">
            <a:spLocks/>
          </p:cNvSpPr>
          <p:nvPr/>
        </p:nvSpPr>
        <p:spPr>
          <a:xfrm>
            <a:off x="3979551" y="5029200"/>
            <a:ext cx="4896326" cy="16698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Corrections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Look and steer to the target</a:t>
            </a:r>
          </a:p>
          <a:p>
            <a:pPr marL="5715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Off brake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gas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7EE7B0-BAE0-49CC-A8B1-852AB66039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0" y="1937372"/>
            <a:ext cx="4116270" cy="2743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3012640" y="637719"/>
            <a:ext cx="3291840" cy="640080"/>
          </a:xfrm>
        </p:spPr>
        <p:txBody>
          <a:bodyPr anchor="ctr">
            <a:normAutofit/>
          </a:bodyPr>
          <a:lstStyle/>
          <a:p>
            <a:pPr algn="l"/>
            <a:r>
              <a:rPr lang="en-US" sz="32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Wheel Skid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560" y="5634023"/>
            <a:ext cx="8970880" cy="102490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700" b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Excessive speed while going into a curve causes a change in the roll  force </a:t>
            </a:r>
          </a:p>
          <a:p>
            <a:pPr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Excessive speed and a slick surface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7BBA8A-689D-4793-AAC1-90939B9FC5C1}"/>
              </a:ext>
            </a:extLst>
          </p:cNvPr>
          <p:cNvSpPr txBox="1"/>
          <p:nvPr/>
        </p:nvSpPr>
        <p:spPr>
          <a:xfrm>
            <a:off x="4130790" y="5257800"/>
            <a:ext cx="853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Video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edestrian_and_slide">
            <a:hlinkClick r:id="" action="ppaction://media"/>
            <a:extLst>
              <a:ext uri="{FF2B5EF4-FFF2-40B4-BE49-F238E27FC236}">
                <a16:creationId xmlns:a16="http://schemas.microsoft.com/office/drawing/2014/main" id="{B3E40AEA-2AE9-7272-BE42-2387F4E7BA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5344" y="1261351"/>
            <a:ext cx="6704275" cy="37490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DF16FC8-F067-4B58-EA69-C2EFE6E01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How to Drive Out of a Skid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DBF44E-7EFE-AF26-68AE-553F940C4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When in a skid, take your foot off the brake or accelerator</a:t>
            </a: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Look and steer in the direction you want your car to go</a:t>
            </a: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Be careful not to oversteer</a:t>
            </a: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If you are on ice and skidding in a straight line, shift to neutral or step on the clutch</a:t>
            </a: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Slow down and be careful when you brake, change lanes or make turns</a:t>
            </a: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Leave plenty of space between you and the vehicle ahead</a:t>
            </a:r>
          </a:p>
        </p:txBody>
      </p:sp>
    </p:spTree>
    <p:extLst>
      <p:ext uri="{BB962C8B-B14F-4D97-AF65-F5344CB8AC3E}">
        <p14:creationId xmlns:p14="http://schemas.microsoft.com/office/powerpoint/2010/main" val="225106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1650205" y="839069"/>
            <a:ext cx="5843588" cy="731520"/>
          </a:xfrm>
        </p:spPr>
        <p:txBody>
          <a:bodyPr anchor="ctr">
            <a:normAutofit/>
          </a:bodyPr>
          <a:lstStyle/>
          <a:p>
            <a:pPr algn="l"/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 and Correction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53EE9E-5601-4D64-BD76-A949596D98B4}"/>
              </a:ext>
            </a:extLst>
          </p:cNvPr>
          <p:cNvSpPr txBox="1"/>
          <p:nvPr/>
        </p:nvSpPr>
        <p:spPr>
          <a:xfrm>
            <a:off x="3188493" y="6324600"/>
            <a:ext cx="2767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Video Link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Detection_and_Correction">
            <a:hlinkClick r:id="" action="ppaction://media"/>
            <a:extLst>
              <a:ext uri="{FF2B5EF4-FFF2-40B4-BE49-F238E27FC236}">
                <a16:creationId xmlns:a16="http://schemas.microsoft.com/office/drawing/2014/main" id="{8863855F-B6BB-346A-729A-258A06D04B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59" y="1592821"/>
            <a:ext cx="780288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9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U TSE templat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WOU TSE template</Template>
  <TotalTime>3755</TotalTime>
  <Words>225</Words>
  <Application>Microsoft Office PowerPoint</Application>
  <PresentationFormat>On-screen Show (4:3)</PresentationFormat>
  <Paragraphs>43</Paragraphs>
  <Slides>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Georgia</vt:lpstr>
      <vt:lpstr>Lato</vt:lpstr>
      <vt:lpstr>WOU TSE template</vt:lpstr>
      <vt:lpstr>Skids </vt:lpstr>
      <vt:lpstr>3 Types of Skids</vt:lpstr>
      <vt:lpstr>Front Wheel Skid: Steering Loss</vt:lpstr>
      <vt:lpstr>Rear Wheel Skid: Off-Target Yaw</vt:lpstr>
      <vt:lpstr>All Wheel Skid</vt:lpstr>
      <vt:lpstr>How to Drive Out of a Skid</vt:lpstr>
      <vt:lpstr>Detection and Correction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Skid Detection and Correction</dc:title>
  <dc:creator>Liz Taylor</dc:creator>
  <cp:lastModifiedBy>Megan McDermeit</cp:lastModifiedBy>
  <cp:revision>92</cp:revision>
  <dcterms:created xsi:type="dcterms:W3CDTF">2013-06-11T23:35:12Z</dcterms:created>
  <dcterms:modified xsi:type="dcterms:W3CDTF">2023-05-12T20:19:32Z</dcterms:modified>
</cp:coreProperties>
</file>