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notesSlides/notesSlide3.xml" ContentType="application/vnd.openxmlformats-officedocument.presentationml.notesSlide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5" r:id="rId1"/>
    <p:sldMasterId id="2147483678" r:id="rId2"/>
    <p:sldMasterId id="2147483690" r:id="rId3"/>
    <p:sldMasterId id="2147483703" r:id="rId4"/>
    <p:sldMasterId id="2147483715" r:id="rId5"/>
    <p:sldMasterId id="2147483725" r:id="rId6"/>
  </p:sldMasterIdLst>
  <p:notesMasterIdLst>
    <p:notesMasterId r:id="rId54"/>
  </p:notesMasterIdLst>
  <p:sldIdLst>
    <p:sldId id="257" r:id="rId7"/>
    <p:sldId id="301" r:id="rId8"/>
    <p:sldId id="285" r:id="rId9"/>
    <p:sldId id="288" r:id="rId10"/>
    <p:sldId id="361" r:id="rId11"/>
    <p:sldId id="286" r:id="rId12"/>
    <p:sldId id="282" r:id="rId13"/>
    <p:sldId id="351" r:id="rId14"/>
    <p:sldId id="334" r:id="rId15"/>
    <p:sldId id="344" r:id="rId16"/>
    <p:sldId id="289" r:id="rId17"/>
    <p:sldId id="320" r:id="rId18"/>
    <p:sldId id="336" r:id="rId19"/>
    <p:sldId id="347" r:id="rId20"/>
    <p:sldId id="273" r:id="rId21"/>
    <p:sldId id="323" r:id="rId22"/>
    <p:sldId id="348" r:id="rId23"/>
    <p:sldId id="333" r:id="rId24"/>
    <p:sldId id="337" r:id="rId25"/>
    <p:sldId id="329" r:id="rId26"/>
    <p:sldId id="349" r:id="rId27"/>
    <p:sldId id="309" r:id="rId28"/>
    <p:sldId id="339" r:id="rId29"/>
    <p:sldId id="355" r:id="rId30"/>
    <p:sldId id="277" r:id="rId31"/>
    <p:sldId id="311" r:id="rId32"/>
    <p:sldId id="310" r:id="rId33"/>
    <p:sldId id="330" r:id="rId34"/>
    <p:sldId id="305" r:id="rId35"/>
    <p:sldId id="341" r:id="rId36"/>
    <p:sldId id="345" r:id="rId37"/>
    <p:sldId id="331" r:id="rId38"/>
    <p:sldId id="259" r:id="rId39"/>
    <p:sldId id="370" r:id="rId40"/>
    <p:sldId id="362" r:id="rId41"/>
    <p:sldId id="366" r:id="rId42"/>
    <p:sldId id="260" r:id="rId43"/>
    <p:sldId id="261" r:id="rId44"/>
    <p:sldId id="262" r:id="rId45"/>
    <p:sldId id="263" r:id="rId46"/>
    <p:sldId id="264" r:id="rId47"/>
    <p:sldId id="265" r:id="rId48"/>
    <p:sldId id="267" r:id="rId49"/>
    <p:sldId id="268" r:id="rId50"/>
    <p:sldId id="269" r:id="rId51"/>
    <p:sldId id="270" r:id="rId52"/>
    <p:sldId id="371" r:id="rId53"/>
  </p:sldIdLst>
  <p:sldSz cx="9144000" cy="6858000" type="screen4x3"/>
  <p:notesSz cx="6858000" cy="9144000"/>
  <p:custDataLst>
    <p:tags r:id="rId55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80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61645"/>
    <a:srgbClr val="002060"/>
    <a:srgbClr val="003366"/>
    <a:srgbClr val="002A00"/>
    <a:srgbClr val="000066"/>
    <a:srgbClr val="003399"/>
    <a:srgbClr val="FFFFCC"/>
    <a:srgbClr val="003300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 autoAdjust="0"/>
    <p:restoredTop sz="88537" autoAdjust="0"/>
  </p:normalViewPr>
  <p:slideViewPr>
    <p:cSldViewPr>
      <p:cViewPr varScale="1">
        <p:scale>
          <a:sx n="57" d="100"/>
          <a:sy n="57" d="100"/>
        </p:scale>
        <p:origin x="1540" y="36"/>
      </p:cViewPr>
      <p:guideLst>
        <p:guide orient="horz" pos="1680"/>
        <p:guide pos="2880"/>
      </p:guideLst>
    </p:cSldViewPr>
  </p:slideViewPr>
  <p:outlineViewPr>
    <p:cViewPr>
      <p:scale>
        <a:sx n="33" d="100"/>
        <a:sy n="33" d="100"/>
      </p:scale>
      <p:origin x="0" y="-3752"/>
    </p:cViewPr>
  </p:outlineViewPr>
  <p:notesTextViewPr>
    <p:cViewPr>
      <p:scale>
        <a:sx n="3" d="2"/>
        <a:sy n="3" d="2"/>
      </p:scale>
      <p:origin x="0" y="-36"/>
    </p:cViewPr>
  </p:notesTextViewPr>
  <p:sorterViewPr>
    <p:cViewPr>
      <p:scale>
        <a:sx n="66" d="100"/>
        <a:sy n="66" d="100"/>
      </p:scale>
      <p:origin x="0" y="-204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tags" Target="tags/tag1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presProps" Target="presProp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tableStyles" Target="tableStyles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viewProps" Target="viewProps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31T04:51:33.812"/>
    </inkml:context>
    <inkml:brush xml:id="br0">
      <inkml:brushProperty name="width" value="0.05" units="cm"/>
      <inkml:brushProperty name="height" value="0.3" units="cm"/>
      <inkml:brushProperty name="color" value="#716A69"/>
      <inkml:brushProperty name="inkEffects" value="pencil"/>
    </inkml:brush>
  </inkml:definitions>
  <inkml:trace contextRef="#ctx0" brushRef="#br0">54 151 16383,'1'11'0,"0"4"0,-1 5 0,0-4 0,0-9 0,0-17 0,0-13 0,0-6 0,-1 2 0,1 9 0,-1 8 0,1 7 0,-2 11 0,2 5 0,-1 1 0,1-3 0,0-9 0,0-2 0,3 7 0,1 7 0,4 17 0,0 4 0,0 8 0,0-8 0,-3-10 0,-1-24 0,-2-14 0,-2-12 0,1 3 0,-1 5 0,0 6 0,0-3 0,-1 1 0,0-3 0,-1 3 0,1 4 0,0 4 0,-1 11 0,-4 4 0,0 6 0,0-3 0,-2-16 0,-1-12 0,-4-11 0,2 2 0,3 9 0,6 11 0,2 7 0,-1 10 0,0 4 0,-2 2 0,1 1 0,0-8 0,1-1 0,1-8 0,-1-5 0,0-12 0,-2-5 0,1-5 0,-1 8 0,2 9 0,0 27 0,1-2 0,0 14 0,-1-14 0,1-4 0,-1-6 0,1-5 0,0-19 0,0-8 0,0-14 0,0 1 0,0 9 0,0 8 0,0 7 0,1 8 0,-1 3 0,1 15 0,0 9 0,-1 8 0,1-3 0,-1-9 0,0-9 0,1-5 0,3-11 0,9-18 0,6-10 0,5-15 0,-4 12 0,-6 10 0,-8 15 0,-2 7 0,-4 4 0,-3 2 0,0 0 0,-1-2 0,2 3 0,3-4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31T04:49:32.248"/>
    </inkml:context>
    <inkml:brush xml:id="br0">
      <inkml:brushProperty name="width" value="0.1" units="cm"/>
      <inkml:brushProperty name="height" value="0.6" units="cm"/>
      <inkml:brushProperty name="color" value="#7E7674"/>
      <inkml:brushProperty name="inkEffects" value="pencil"/>
    </inkml:brush>
  </inkml:definitions>
  <inkml:trace contextRef="#ctx0" brushRef="#br0">1 1 16383,'0'0'0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31T04:49:33.508"/>
    </inkml:context>
    <inkml:brush xml:id="br0">
      <inkml:brushProperty name="width" value="0.1" units="cm"/>
      <inkml:brushProperty name="height" value="0.6" units="cm"/>
      <inkml:brushProperty name="color" value="#7E7674"/>
      <inkml:brushProperty name="inkEffects" value="pencil"/>
    </inkml:brush>
  </inkml:definitions>
  <inkml:trace contextRef="#ctx0" brushRef="#br0">187 94 16383,'10'23'0,"2"-2"0,-1-8 0,2-3 0,0-6 0,6-2 0,-1-3 0,3 0 0,-4-2 0,-5-1 0,-1-3 0,-3-2 0,-2-4 0,-2 2 0,-2-2 0,-2 1 0,0-1 0,0-1 0,-2-2 0,-1 1 0,-5 1 0,1 5 0,-4 2 0,4 2 0,-1 5 0,-1 9 0,-3 6 0,-4 10 0,-1 3 0,3 3 0,2 1 0,3-6 0,5-6 0,2-7 0,2-5 0,0-4 0,0-1 0,1-1 0,3-8 0,-2 3 0,2-8 0,-4 2 0,0-3 0,-1-2 0,-5-1 0,-4 0 0,-10-1 0,-8 2 0,-15-1 0,-2 6 0,2 1 0,19 7 0,12-1 0,10 2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31T04:49:34.014"/>
    </inkml:context>
    <inkml:brush xml:id="br0">
      <inkml:brushProperty name="width" value="0.1" units="cm"/>
      <inkml:brushProperty name="height" value="0.6" units="cm"/>
      <inkml:brushProperty name="color" value="#7E7674"/>
      <inkml:brushProperty name="inkEffects" value="pencil"/>
    </inkml:brush>
  </inkml:definitions>
  <inkml:trace contextRef="#ctx0" brushRef="#br0">0 1 16383,'0'0'0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31T04:49:34.295"/>
    </inkml:context>
    <inkml:brush xml:id="br0">
      <inkml:brushProperty name="width" value="0.1" units="cm"/>
      <inkml:brushProperty name="height" value="0.6" units="cm"/>
      <inkml:brushProperty name="color" value="#7E7674"/>
      <inkml:brushProperty name="inkEffects" value="pencil"/>
    </inkml:brush>
  </inkml:definitions>
  <inkml:trace contextRef="#ctx0" brushRef="#br0">0 1 16383,'0'0'0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31T04:49:34.644"/>
    </inkml:context>
    <inkml:brush xml:id="br0">
      <inkml:brushProperty name="width" value="0.1" units="cm"/>
      <inkml:brushProperty name="height" value="0.6" units="cm"/>
      <inkml:brushProperty name="color" value="#7E7674"/>
      <inkml:brushProperty name="inkEffects" value="pencil"/>
    </inkml:brush>
  </inkml:definitions>
  <inkml:trace contextRef="#ctx0" brushRef="#br0">0 0 16383,'0'0'0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31T04:49:35.050"/>
    </inkml:context>
    <inkml:brush xml:id="br0">
      <inkml:brushProperty name="width" value="0.1" units="cm"/>
      <inkml:brushProperty name="height" value="0.6" units="cm"/>
      <inkml:brushProperty name="color" value="#7E7674"/>
      <inkml:brushProperty name="inkEffects" value="pencil"/>
    </inkml:brush>
  </inkml:definitions>
  <inkml:trace contextRef="#ctx0" brushRef="#br0">6 0 16383,'-3'14'0,"2"0"0,0 4 0,2 0 0,1-3 0,2-3 0,-1-7 0,2-2 0,1-4 0,9-10 0,6-11 0,-7 6 0,-1-3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31T04:49:35.668"/>
    </inkml:context>
    <inkml:brush xml:id="br0">
      <inkml:brushProperty name="width" value="0.1" units="cm"/>
      <inkml:brushProperty name="height" value="0.6" units="cm"/>
      <inkml:brushProperty name="color" value="#7E7674"/>
      <inkml:brushProperty name="inkEffects" value="pencil"/>
    </inkml:brush>
  </inkml:definitions>
  <inkml:trace contextRef="#ctx0" brushRef="#br0">0 0 16383,'15'4'0,"-3"-1"0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31T04:49:35.949"/>
    </inkml:context>
    <inkml:brush xml:id="br0">
      <inkml:brushProperty name="width" value="0.1" units="cm"/>
      <inkml:brushProperty name="height" value="0.6" units="cm"/>
      <inkml:brushProperty name="color" value="#7E7674"/>
      <inkml:brushProperty name="inkEffects" value="pencil"/>
    </inkml:brush>
  </inkml:definitions>
  <inkml:trace contextRef="#ctx0" brushRef="#br0">0 1 16383,'0'0'0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31T04:49:36.196"/>
    </inkml:context>
    <inkml:brush xml:id="br0">
      <inkml:brushProperty name="width" value="0.1" units="cm"/>
      <inkml:brushProperty name="height" value="0.6" units="cm"/>
      <inkml:brushProperty name="color" value="#7E7674"/>
      <inkml:brushProperty name="inkEffects" value="pencil"/>
    </inkml:brush>
  </inkml:definitions>
  <inkml:trace contextRef="#ctx0" brushRef="#br0">0 0 16383,'0'0'0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31T04:49:36.443"/>
    </inkml:context>
    <inkml:brush xml:id="br0">
      <inkml:brushProperty name="width" value="0.1" units="cm"/>
      <inkml:brushProperty name="height" value="0.6" units="cm"/>
      <inkml:brushProperty name="color" value="#7E7674"/>
      <inkml:brushProperty name="inkEffects" value="pencil"/>
    </inkml:brush>
  </inkml:definitions>
  <inkml:trace contextRef="#ctx0" brushRef="#br0">0 1 16383,'0'0'0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31T04:51:36.907"/>
    </inkml:context>
    <inkml:brush xml:id="br0">
      <inkml:brushProperty name="width" value="0.05" units="cm"/>
      <inkml:brushProperty name="height" value="0.3" units="cm"/>
      <inkml:brushProperty name="color" value="#716A69"/>
      <inkml:brushProperty name="inkEffects" value="pencil"/>
    </inkml:brush>
  </inkml:definitions>
  <inkml:trace contextRef="#ctx0" brushRef="#br0">6 72 16383,'13'12'0,"5"4"0,10 17 0,7 3 0,4 8 0,-4-8 0,-9-7 0,-10-12 0,-9-11 0,-4-4 0,-5-7 0,0-6 0,-6-7 0,-2-10 0,-5-9 0,-2-2 0,1 4 0,4 10 0,3 9 0,5 9 0,1 5 0,3 2 0,4 16 0,0 7 0,2 19 0,-4 2 0,-1 2 0,-1-12 0,1-12 0,-1-13 0,-3-9 0,-1-5 0,-8-11 0,-3-11 0,-11-15 0,2 3 0,-2 0 0,11 17 0,3 5 0,8 13 0,2 12 0,2 17 0,2 9 0,-2 1 0,2-8 0,-2-13 0,1-9 0,-1-7 0,0-12 0,-1-8 0,0-5 0,-2 3 0,2 9 0,0 11 0,2 14 0,0 19 0,2 1 0,-2 3 0,0-17 0,0-13 0,0-20 0,0-11 0,-1-6 0,0 8 0,0 9 0,0 10 0,0 2 0,0 2 0,0-9 0,0-5 0,0-14 0,-3-2 0,3 13 0,-3 5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31T04:49:36.702"/>
    </inkml:context>
    <inkml:brush xml:id="br0">
      <inkml:brushProperty name="width" value="0.1" units="cm"/>
      <inkml:brushProperty name="height" value="0.6" units="cm"/>
      <inkml:brushProperty name="color" value="#7E7674"/>
      <inkml:brushProperty name="inkEffects" value="pencil"/>
    </inkml:brush>
  </inkml:definitions>
  <inkml:trace contextRef="#ctx0" brushRef="#br0">0 1 16383,'0'9'0,"0"-2"0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31T04:49:36.949"/>
    </inkml:context>
    <inkml:brush xml:id="br0">
      <inkml:brushProperty name="width" value="0.1" units="cm"/>
      <inkml:brushProperty name="height" value="0.6" units="cm"/>
      <inkml:brushProperty name="color" value="#7E7674"/>
      <inkml:brushProperty name="inkEffects" value="pencil"/>
    </inkml:brush>
  </inkml:definitions>
  <inkml:trace contextRef="#ctx0" brushRef="#br0">1 1 16383,'0'0'0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31T04:49:37.951"/>
    </inkml:context>
    <inkml:brush xml:id="br0">
      <inkml:brushProperty name="width" value="0.1" units="cm"/>
      <inkml:brushProperty name="height" value="0.6" units="cm"/>
      <inkml:brushProperty name="color" value="#7E7674"/>
      <inkml:brushProperty name="inkEffects" value="pencil"/>
    </inkml:brush>
  </inkml:definitions>
  <inkml:trace contextRef="#ctx0" brushRef="#br0">0 0 16383,'0'0'0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31T04:49:38.210"/>
    </inkml:context>
    <inkml:brush xml:id="br0">
      <inkml:brushProperty name="width" value="0.1" units="cm"/>
      <inkml:brushProperty name="height" value="0.6" units="cm"/>
      <inkml:brushProperty name="color" value="#7E7674"/>
      <inkml:brushProperty name="inkEffects" value="pencil"/>
    </inkml:brush>
  </inkml:definitions>
  <inkml:trace contextRef="#ctx0" brushRef="#br0">0 0 16383,'0'0'0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31T04:49:38.480"/>
    </inkml:context>
    <inkml:brush xml:id="br0">
      <inkml:brushProperty name="width" value="0.1" units="cm"/>
      <inkml:brushProperty name="height" value="0.6" units="cm"/>
      <inkml:brushProperty name="color" value="#7E7674"/>
      <inkml:brushProperty name="inkEffects" value="pencil"/>
    </inkml:brush>
  </inkml:definitions>
  <inkml:trace contextRef="#ctx0" brushRef="#br0">0 1 16383,'0'0'0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31T04:49:47.009"/>
    </inkml:context>
    <inkml:brush xml:id="br0">
      <inkml:brushProperty name="width" value="0.025" units="cm"/>
      <inkml:brushProperty name="height" value="0.15" units="cm"/>
      <inkml:brushProperty name="color" value="#7E7674"/>
      <inkml:brushProperty name="inkEffects" value="pencil"/>
    </inkml:brush>
  </inkml:definitions>
  <inkml:trace contextRef="#ctx0" brushRef="#br0">1 1 16383,'0'0'0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31T04:49:47.255"/>
    </inkml:context>
    <inkml:brush xml:id="br0">
      <inkml:brushProperty name="width" value="0.025" units="cm"/>
      <inkml:brushProperty name="height" value="0.15" units="cm"/>
      <inkml:brushProperty name="color" value="#7E7674"/>
      <inkml:brushProperty name="inkEffects" value="pencil"/>
    </inkml:brush>
  </inkml:definitions>
  <inkml:trace contextRef="#ctx0" brushRef="#br0">3 3 16383,'-2'-1'0,"1"0"0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31T04:49:47.457"/>
    </inkml:context>
    <inkml:brush xml:id="br0">
      <inkml:brushProperty name="width" value="0.025" units="cm"/>
      <inkml:brushProperty name="height" value="0.15" units="cm"/>
      <inkml:brushProperty name="color" value="#7E7674"/>
      <inkml:brushProperty name="inkEffects" value="pencil"/>
    </inkml:brush>
  </inkml:definitions>
  <inkml:trace contextRef="#ctx0" brushRef="#br0">0 1 16383,'0'0'0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31T04:49:47.953"/>
    </inkml:context>
    <inkml:brush xml:id="br0">
      <inkml:brushProperty name="width" value="0.025" units="cm"/>
      <inkml:brushProperty name="height" value="0.15" units="cm"/>
      <inkml:brushProperty name="color" value="#7E7674"/>
      <inkml:brushProperty name="inkEffects" value="pencil"/>
    </inkml:brush>
  </inkml:definitions>
  <inkml:trace contextRef="#ctx0" brushRef="#br0">2 0 16383,'-1'3'0,"1"0"0,0-2 0,2 6 0,5 8 0,6 13 0,6 12 0,8 13 0,-1-5 0,-8-16 0,-5-14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31T04:49:48.639"/>
    </inkml:context>
    <inkml:brush xml:id="br0">
      <inkml:brushProperty name="width" value="0.025" units="cm"/>
      <inkml:brushProperty name="height" value="0.15" units="cm"/>
      <inkml:brushProperty name="color" value="#7E7674"/>
      <inkml:brushProperty name="inkEffects" value="pencil"/>
    </inkml:brush>
  </inkml:definitions>
  <inkml:trace contextRef="#ctx0" brushRef="#br0">82 1 16383,'-12'22'0,"-2"8"0,-5 11 0,4 2 0,2-5 0,8-18 0,2-7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31T04:51:41.285"/>
    </inkml:context>
    <inkml:brush xml:id="br0">
      <inkml:brushProperty name="width" value="0.05" units="cm"/>
      <inkml:brushProperty name="height" value="0.3" units="cm"/>
      <inkml:brushProperty name="color" value="#716A69"/>
      <inkml:brushProperty name="inkEffects" value="pencil"/>
    </inkml:brush>
  </inkml:definitions>
  <inkml:trace contextRef="#ctx0" brushRef="#br0">177 76 16383,'-4'11'0,"-6"6"0,-4 18 0,-11 8 0,-7 8 0,-4 1 0,8-12 0,9-13 0,11-17 0,7-17 0,6-27 0,2-5 0,3-15 0,0 12 0,-2 14 0,-2 11 0,-3 11 0,-2 9 0,-5 11 0,-1 14 0,-5 10 0,3-2 0,-1-8 0,5-17 0,2-9 0,3-13 0,3-17 0,1-6 0,2-8 0,-1 11 0,1 5 0,-3 13 0,-1 9 0,-3 18 0,-2 25 0,-1 9 0,-3 6 0,0-14 0,1-14 0,2-14 0,2-10 0,4-15 0,6-18 0,6-11 0,4-8 0,-1 6 0,-5 12 0,-4 12 0,-6 12 0,-5 20 0,-4 25 0,-4 19 0,3 10 0,-3-12 0,7-18 0,0-19 0,2-10 0,0-13 0,1-12 0,1-19 0,1-9 0,-1-8 0,2 11 0,-1 9 0,-1 16 0,-1 10 0,-6 36 0,1-5 0,-5 18 0,5-21 0,1-12 0,2-9 0,-2-20 0,3-11 0,-1-21 0,1 7 0,0 1 0,0 19 0,-1 12 0,0 10 0,0 17 0,1 15 0,0 21 0,-2 8 0,0-2 0,-2-13 0,0-13 0,1-11 0,1-10 0,0-6 0,1-9 0,0-12 0,1-21 0,4-19 0,-1-3 0,3 12 0,-4 21 0,0 20 0,-2 8 0,0 22 0,0 23 0,-3 21 0,1 6 0,-4-3 0,2-21 0,-1-9 0,2-17 0,1-12 0,0-9 0,2-11 0,-1-18 0,2-17 0,1-10 0,1 4 0,-2 11 0,2 10 0,-3 11 0,2 7 0,-2 12 0,1 20 0,-2 11 0,-2 21 0,-2 1 0,-1-3 0,1-15 0,1-14 0,3-15 0,1-15 0,0-24 0,0-15 0,0-28 0,3 8 0,-1 7 0,0 27 0,0 23 0,-2 25 0,-2 22 0,-1 18 0,0 2 0,-1-7 0,2-23 0,1-11 0,1-11 0,0-7 0,0-1 0,0 0 0,0 3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31T04:49:49.068"/>
    </inkml:context>
    <inkml:brush xml:id="br0">
      <inkml:brushProperty name="width" value="0.025" units="cm"/>
      <inkml:brushProperty name="height" value="0.15" units="cm"/>
      <inkml:brushProperty name="color" value="#7E7674"/>
      <inkml:brushProperty name="inkEffects" value="pencil"/>
    </inkml:brush>
  </inkml:definitions>
  <inkml:trace contextRef="#ctx0" brushRef="#br0">0 1 16383,'3'17'0,"0"3"0,4 6 0,5 2 0,6 0 0,-7-12 0,-1-6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31T04:49:50.281"/>
    </inkml:context>
    <inkml:brush xml:id="br0">
      <inkml:brushProperty name="width" value="0.025" units="cm"/>
      <inkml:brushProperty name="height" value="0.15" units="cm"/>
      <inkml:brushProperty name="color" value="#7E7674"/>
      <inkml:brushProperty name="inkEffects" value="pencil"/>
    </inkml:brush>
  </inkml:definitions>
  <inkml:trace contextRef="#ctx0" brushRef="#br0">1 0 16383,'7'21'0,"4"4"0,8 21 0,3 2 0,2 0 0,-4-10 0,-4-13 0,-6-12 0,-5-7 0,-2-4 0,4-5 0,8-12 0,7-7 0,3-11 0,-4-2 0,-8-1 0,-7 6 0,-2 0 0,-3 11 0,-1 4 0,-1 7 0,0 5 0,0 3 0,-4 10 0,1 7 0,-5 9 0,1 4 0,0-4 0,1-2 0,1-5 0,3-6 0,0-5 0,2-7 0,-1-6 0,-7-15 0,-7-11 0,-4-6 0,2 8 0,8 13 0,4 10 0,6 5 0,-1 1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31T04:49:50.652"/>
    </inkml:context>
    <inkml:brush xml:id="br0">
      <inkml:brushProperty name="width" value="0.025" units="cm"/>
      <inkml:brushProperty name="height" value="0.15" units="cm"/>
      <inkml:brushProperty name="color" value="#7E7674"/>
      <inkml:brushProperty name="inkEffects" value="pencil"/>
    </inkml:brush>
  </inkml:definitions>
  <inkml:trace contextRef="#ctx0" brushRef="#br0">3 1 16383,'0'19'0,"-2"2"0,2 3 0,-1-4 0,1-9 0,0-6 0,0-4 0,0 0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31T04:49:50.888"/>
    </inkml:context>
    <inkml:brush xml:id="br0">
      <inkml:brushProperty name="width" value="0.025" units="cm"/>
      <inkml:brushProperty name="height" value="0.15" units="cm"/>
      <inkml:brushProperty name="color" value="#7E7674"/>
      <inkml:brushProperty name="inkEffects" value="pencil"/>
    </inkml:brush>
  </inkml:definitions>
  <inkml:trace contextRef="#ctx0" brushRef="#br0">0 0 16383,'0'0'0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31T04:50:02.029"/>
    </inkml:context>
    <inkml:brush xml:id="br0">
      <inkml:brushProperty name="width" value="0.05" units="cm"/>
      <inkml:brushProperty name="height" value="0.3" units="cm"/>
      <inkml:brushProperty name="color" value="#7E7674"/>
      <inkml:brushProperty name="inkEffects" value="pencil"/>
    </inkml:brush>
  </inkml:definitions>
  <inkml:trace contextRef="#ctx0" brushRef="#br0">655 124 16383,'-1'5'0,"0"0"0,1-2 0,-1-1 0,1 0 0,0-2 0,6 5 0,20 3 0,40 2 0,30-2 0,-18-11 0,5-3 0,-2-3 0,-1-3 0,4-4 0,-4-3 0,-17 2 0,-7 0 0,14-9 0,-39 10 0,-21 9 0,-16 5 0,-16-1 0,-21 2 0,-30-1 0,-10 2 0,27 3 0,-2 1 0,-3 2 0,-1 3 0,-11 3 0,-2 2 0,-9 5 0,-1 0 0,-6 2 0,1 0 0,8-2 0,2 1 0,-3-1 0,4 0 0,21-5 0,4-1 0,-37 12 0,38-11 0,33-7 0,32-5 0,39-6 0,11 1 0,11-2 0,-9 1 0,3-1 0,3 0 0,8 0 0,3 0 0,0 0 0,-1-2 0,1 1 0,-5 0 0,15-1 0,-7 1 0,-19-1 0,-8 1 0,13-1 0,-39 5 0,-20-1 0,-10 3 0,-3 0 0,-12 2 0,-16 6 0,-31 7 0,-27 8 0,36-11 0,0-1 0,-42 12 0,16-9 0,32-7 0,17-5 0,19-10 0,10-8 0,9-10 0,5-1 0,7-4 0,9 5 0,1-3 0,1 6 0,-10 6 0,-8 8 0,-13 5 0,-15 4 0,-30 0 0,-51 0 0,40 0 0,-3 0 0,-17 1 0,-1 1 0,15-1 0,4-1 0,-42 3 0,43-3 0,30 0 0,19 0 0,8-1 0,11-3 0,21-9 0,29-5 0,21-6 0,8 4 0,-20 5 0,-27 6 0,-26 8 0,-19 1 0,-20 5 0,-22 5 0,-17 1 0,-9 7 0,1-5 0,11 3 0,9-4 0,18-4 0,17-4 0,12-4 0,16 0 0,25-4 0,30 2 0,26-5 0,-45 5 0,-1 1 0,35-1 0,-33 1 0,-26-1 0,-22 2 0,-8 4 0,-10 7 0,-6 4 0,-12 3 0,-5 1 0,6-6 0,8-2 0,13-6 0,9-4 0,15-9 0,4-1 0,15-8 0,2-1 0,-3 0 0,2-1 0,-7 2 0,-2 3 0,-6 3 0,-9 5 0,-4 2 0,-5 2 0,0 1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31T04:50:02.240"/>
    </inkml:context>
    <inkml:brush xml:id="br0">
      <inkml:brushProperty name="width" value="0.05" units="cm"/>
      <inkml:brushProperty name="height" value="0.3" units="cm"/>
      <inkml:brushProperty name="color" value="#7E7674"/>
      <inkml:brushProperty name="inkEffects" value="pencil"/>
    </inkml:brush>
  </inkml:definitions>
  <inkml:trace contextRef="#ctx0" brushRef="#br0">44 0 16383,'-13'22'0,"3"-7"0,3-5 0,1-7 0,3 1 0,-2-2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31T04:50:04.524"/>
    </inkml:context>
    <inkml:brush xml:id="br0">
      <inkml:brushProperty name="width" value="0.05" units="cm"/>
      <inkml:brushProperty name="height" value="0.3" units="cm"/>
      <inkml:brushProperty name="color" value="#7E7674"/>
      <inkml:brushProperty name="inkEffects" value="pencil"/>
    </inkml:brush>
  </inkml:definitions>
  <inkml:trace contextRef="#ctx0" brushRef="#br0">1 60 16383,'1'9'0,"-1"14"0,1 7 0,-1 12 0,0 3 0,0-2 0,0-5 0,0-5 0,0-15 0,0-10 0,0-13 0,0-12 0,1-11 0,0-7 0,2-6 0,-1 0 0,-1 0 0,-1 3 0,0 0 0,0 8 0,0 7 0,0 13 0,1 9 0,-1 9 0,1 19 0,-2 14 0,0 7 0,0 4 0,1-14 0,0-4 0,-1-9 0,1-15 0,2-16 0,2-18 0,6-13 0,-1-2 0,0 5 0,-4 6 0,0 11 0,-4 6 0,1 7 0,-2 4 0,0 6 0,-1 11 0,0 13 0,-2 9 0,1 3 0,1-6 0,1-1 0,2-8 0,0-7 0,1-9 0,-1-12 0,2-14 0,1-11 0,0-8 0,1-2 0,-4 2 0,-1 9 0,-1 2 0,0 9 0,0 7 0,0 5 0,-1 4 0,0 0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31T04:50:14.368"/>
    </inkml:context>
    <inkml:brush xml:id="br0">
      <inkml:brushProperty name="width" value="0.05" units="cm"/>
      <inkml:brushProperty name="height" value="0.3" units="cm"/>
      <inkml:brushProperty name="color" value="#7E7674"/>
      <inkml:brushProperty name="inkEffects" value="pencil"/>
    </inkml:brush>
  </inkml:definitions>
  <inkml:trace contextRef="#ctx0" brushRef="#br0">83 208 16383,'4'3'0,"-1"1"0,-3 4 0,0-1 0,0-1 0,0-4 0,1 5 0,1 14 0,0 10 0,2 12 0,-4-7 0,1 2 0,-1-13 0,0-2 0,0-15 0,0-6 0,1-16 0,1-11 0,-1-9 0,1-1 0,-1 5 0,0 7 0,-1-2 0,0 0 0,0 0 0,0 4 0,-1 11 0,1 8 0,-1 15 0,-1 8 0,1 3 0,0 2 0,-2-11 0,3-2 0,-1-17 0,1-8 0,0-13 0,0 1 0,-1 1 0,1 4 0,-1 5 0,1 8 0,0 33 0,0 0 0,0 24 0,0-16 0,0-6 0,0-9 0,0-7 0,0-9 0,-3-22 0,2-4 0,-4-16 0,2 5 0,-2 6 0,1 1 0,-1 7 0,1 4 0,2 4 0,1 7 0,1 2 0,-3 11 0,-4 14 0,-2 15 0,-2 4 0,4 4 0,0-6 0,3-3 0,1-10 0,2-15 0,1-13 0,-1-24 0,1-19 0,-2-17 0,2-7 0,0 9 0,-1 10 0,1 5 0,-1 6 0,0 6 0,0 11 0,-1 10 0,2 11 0,-1 14 0,1 13 0,0 18 0,0 4 0,0 12 0,0 0 0,0 2 0,1-7 0,-1-16 0,1-17 0,-1-11 0,0-9 0,2-30 0,-2-13 0,7-29 0,-4 6 0,6-2 0,-2 16 0,-1 1 0,-1 17 0,-1 10 0,-3 12 0,0 8 0,-1 7 0,0 19 0,-2 20 0,2 7 0,-3 16 0,2-15 0,-2-3 0,1-18 0,1-14 0,2-12 0,-1-8 0,3-8 0,-1-7 0,0-7 0,1 4 0,-3 2 0,2 10 0,-2 14 0,4 21 0,-3 12 0,3 8 0,-2-16 0,0-15 0,-1-14 0,4-23 0,4-14 0,-2-11 0,3 0 0,-6 13 0,-1 6 0,0 9 0,-2 6 0,0 6 0,-1 9 0,0 7 0,0 7 0,0 3 0,0 0 0,0-5 0,1-6 0,-1-5 0,1-13 0,0-17 0,3-6 0,-1-2 0,2 11 0,-3 16 0,1 20 0,1 11 0,2 18 0,1-5 0,-2-5 0,-2-12 0,-2-11 0,1-15 0,0-9 0,0-8 0,-1 1 0,-1 3 0,0 6 0,0 1 0,0 4 0,-3 14 0,-7 23 0,-5 14 0,-2 15 0,5-13 0,7-13 0,3-14 0,1-14 0,-1-18 0,1-11 0,-2-9 0,-1-1 0,1 10 0,-2 2 0,3 9 0,-1 5 0,1 14 0,1 7 0,-1 4 0,1 1 0,0-6 0,1-3 0,-2-5 0,2-13 0,-1-11 0,1-16 0,0 4 0,0 5 0,0 15 0,-3 8 0,1-4 0,-2 6 0,3-5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31T04:50:28.463"/>
    </inkml:context>
    <inkml:brush xml:id="br0">
      <inkml:brushProperty name="width" value="0.05" units="cm"/>
      <inkml:brushProperty name="height" value="0.3" units="cm"/>
      <inkml:brushProperty name="color" value="#716A69"/>
      <inkml:brushProperty name="inkEffects" value="pencil"/>
    </inkml:brush>
  </inkml:definitions>
  <inkml:trace contextRef="#ctx0" brushRef="#br0">105 44 16383,'1'18'0,"0"-1"0,-1-5 0,0-2 0,0-8 0,0-3 0,0-6 0,0-1 0,-1 0 0,1 1 0,-1 7 0,-1 4 0,1 11 0,-3 4 0,2 6 0,-1-2 0,-1-1 0,0-4 0,2-5 0,-2-7 0,4-7 0,-1-9 0,1-9 0,0-10 0,-1-3 0,1-1 0,-1 9 0,1 0 0,0 11 0,0 8 0,0 15 0,0 20 0,0 7 0,1 8 0,0-9 0,2-8 0,-2-11 0,1-8 0,-2-6 0,1-7 0,-1-5 0,0-11 0,1-4 0,0-6 0,0 1 0,-1 3 0,-3 2 0,3 10 0,-2 3 0,1 8 0,-1 31 0,-1 3 0,2 29 0,-1-13 0,2-11 0,0-17 0,0-12 0,-1-9 0,-1-10 0,-3-8 0,-4-13 0,-1-3 0,-2-3 0,2 1 0,2 5 0,2 6 0,3 11 0,0 15 0,3 16 0,-3 7 0,3 9 0,-1-5 0,1 0 0,0-3 0,0-6 0,0-5 0,0-8 0,1-12 0,3-13 0,0-4 0,7-12 0,-4 9 0,5 1 0,-7 10 0,-1 7 0,-3 6 0,0 5 0,0 6 0,-1-1 0,1-17 0,-1 8 0,0-14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31T04:50:30.848"/>
    </inkml:context>
    <inkml:brush xml:id="br0">
      <inkml:brushProperty name="width" value="0.05" units="cm"/>
      <inkml:brushProperty name="height" value="0.3" units="cm"/>
      <inkml:brushProperty name="color" value="#716A69"/>
      <inkml:brushProperty name="inkEffects" value="pencil"/>
    </inkml:brush>
  </inkml:definitions>
  <inkml:trace contextRef="#ctx0" brushRef="#br0">97 1 16383,'-1'23'0,"0"-2"0,0-6 0,1-5 0,-1-5 0,1-5 0,-4 8 0,-1 5 0,-2 8 0,0-1 0,4-5 0,0-11 0,3-5 0,-1-11 0,1-2 0,0-8 0,0 2 0,0 1 0,0 3 0,0 4 0,-1 5 0,1 6 0,-4 11 0,-3 9 0,-3 5 0,-3 7 0,2-8 0,4-6 0,3-10 0,1-6 0,3-2 0,-3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31T04:51:43.195"/>
    </inkml:context>
    <inkml:brush xml:id="br0">
      <inkml:brushProperty name="width" value="0.05" units="cm"/>
      <inkml:brushProperty name="height" value="0.3" units="cm"/>
      <inkml:brushProperty name="color" value="#716A69"/>
      <inkml:brushProperty name="inkEffects" value="pencil"/>
    </inkml:brush>
  </inkml:definitions>
  <inkml:trace contextRef="#ctx0" brushRef="#br0">2 0 16383,'-2'13'0,"5"16"0,2 14 0,2 13 0,-4 1 0,0-14 0,-2-5 0,1-17 0,-1-11 0,-1-7 0,0-12 0,-2-16 0,2-17 0,-1-12 0,1 0 0,0 13 0,0 14 0,0 7 0,0 12 0,0 11 0,0 19 0,0 12 0,0 3 0,0-6 0,0-12 0,0-7 0,1-6 0,2-14 0,7-14 0,1-12 0,1-3 0,-2 6 0,-5 12 0,-1 7 0,-3 8 0,0 8 0,0 20 0,3 13 0,-1 11 0,1 0 0,-1-16 0,-2-10 0,1-16 0,-1-20 0,2-13 0,-2-10 0,2 5 0,-3 11 0,1 10 0,-1 3 0,-1-4 0,-2-2 0,2-4 0,-1 9 0,2 4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31T04:50:36.506"/>
    </inkml:context>
    <inkml:brush xml:id="br0">
      <inkml:brushProperty name="width" value="0.05" units="cm"/>
      <inkml:brushProperty name="height" value="0.3" units="cm"/>
      <inkml:brushProperty name="color" value="#716A69"/>
      <inkml:brushProperty name="inkEffects" value="pencil"/>
    </inkml:brush>
  </inkml:definitions>
  <inkml:trace contextRef="#ctx0" brushRef="#br0">111 167 16383,'-2'13'0,"-1"1"0,1 4 0,-1 1 0,1-2 0,0-2 0,0-2 0,-1-2 0,2-3 0,-2-1 0,2-8 0,1-10 0,-2-5 0,1-4 0,-1 7 0,2 6 0,0 7 0,-1 16 0,1 23 0,-2 14 0,2 4 0,-1-15 0,1-18 0,-1-14 0,1-5 0,0-8 0,0-7 0,-1-18 0,0-18 0,0-10 0,1-14 0,0 6 0,0-1 0,-1 9 0,-1 15 0,0 12 0,-1 17 0,1 12 0,-2 21 0,-6 25 0,-2 22 0,-1 8 0,3-9 0,6-24 0,2-14 0,2-20 0,0-8 0,0-17 0,0-13 0,0-14 0,-1-5 0,-1 4 0,0 4 0,0 12 0,2 5 0,-1 14 0,2 56 0,0-3 0,1 54 0,0-37 0,0-6 0,-1-29 0,-1-15 0,2-14 0,1-15 0,2-15 0,0-10 0,0-1 0,-3 5 0,0 13 0,-1 3 0,0 19 0,-2 19 0,-1 32 0,0 13 0,1 4 0,1-16 0,0-19 0,0-13 0,0-11 0,0-5 0,1-9 0,-1-17 0,1-11 0,-1-16 0,0-2 0,0 7 0,0 6 0,0 14 0,0 9 0,0 12 0,0 44 0,0 3 0,0 22 0,0-16 0,0-18 0,0-11 0,0-6 0,1-9 0,0-12 0,4-17 0,0-13 0,2-8 0,-3 5 0,-1 3 0,-1 9 0,-2 6 0,1 22 0,-2 22 0,1 24 0,-2 4 0,2 1 0,-1-21 0,1-8 0,-1-14 0,1-6 0,0-5 0,0 1 0,0-3 0,0 3 0,0-1 0,0 0 0,1-4 0,-1 0 0,1-3 0,0 4 0,-1 2 0,1 3 0,-1 4 0,0 13 0,0 11 0,0 5 0,0-2 0,0-12 0,0-7 0,0-7 0,2-17 0,0 1 0,0-8 0,1 9 0,-3 4 0,1 5 0,0 1 0,-1 3 0,1 1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31T04:50:42.650"/>
    </inkml:context>
    <inkml:brush xml:id="br0">
      <inkml:brushProperty name="width" value="0.05" units="cm"/>
      <inkml:brushProperty name="height" value="0.3" units="cm"/>
      <inkml:brushProperty name="color" value="#716A69"/>
      <inkml:brushProperty name="inkEffects" value="pencil"/>
    </inkml:brush>
  </inkml:definitions>
  <inkml:trace contextRef="#ctx0" brushRef="#br0">128 0 16383,'-1'12'0,"1"8"0,0 10 0,0 15 0,0 16 0,-1 1 0,-1 12 0,-1-5 0,0 4 0,-3-11 0,3-11 0,-2-15 0,3-19 0,1-14 0,1-30 0,-2-36 0,1-12 0,-4-7 0,2 24 0,-1 21 0,2 13 0,1 9 0,1 3 0,0 6 0,0 0 0,0 6 0,-4 6 0,2 15 0,-7 25 0,4 18 0,-1 6 0,1-12 0,4-22 0,0-18 0,1-13 0,0-7 0,-2-6 0,2-15 0,-1-14 0,1-12 0,0 1 0,0-3 0,0 7 0,0-4 0,0 8 0,0 11 0,0 14 0,0 13 0,0 16 0,1 23 0,0 15 0,0 3 0,-1-11 0,0-17 0,0-10 0,-1-8 0,0-4 0,-1-3 0,1-8 0,1-18 0,0-20 0,0-10 0,0-8 0,1 21 0,0 13 0,0 18 0,0 18 0,0 21 0,5 26 0,-1 14 0,1 1 0,-3-18 0,0-16 0,-3-18 0,3-8 0,-4-9 0,0-7 0,-1 2 0,-1-4 0,5 5 0,0-15 0,3-19 0,-1-22 0,1-14 0,-1 3 0,-1 12 0,0 12 0,-2 17 0,1 13 0,-2 12 0,-2 24 0,2 13 0,-1 30 0,1 3 0,0 1 0,0-5 0,0-25 0,0-7 0,5-20 0,-7-5 0,5-6 0,-6-2 0,6-24 0,2-22 0,1-16 0,-1 7 0,-4 12 0,-1 19 0,0 6 0,0 9 0,1 7 0,-1 37 0,1 4 0,-1 19 0,0-13 0,0-19 0,0-10 0,-1-8 0,0-4 0,0-1 0,3-13 0,2-17 0,1-14 0,1-7 0,-2 13 0,0 13 0,-2 14 0,-1 15 0,0 21 0,-1 29 0,0 18 0,0 18 0,-1-2 0,0-6 0,-1-11 0,1-26 0,0-17 0,1-20 0,1-12 0,-1-19 0,2-14 0,-1-13 0,0-7 0,-2 1 0,-1-3 0,-2 2 0,-1 8 0,1 10 0,2 16 0,0 8 0,2 11 0,-2 33 0,-2 21 0,0 21 0,-1 17 0,4-23 0,-2-10 0,5-24 0,-2-22 0,2-21 0,-1-28 0,-1-21 0,0-7 0,0 11 0,0 20 0,0 19 0,0 6 0,0 10 0,3 25 0,-3 4 0,3 18 0,-1-17 0,0-9 0,0-14 0,0-14 0,4-10 0,-2-10 0,1-1 0,-4 8 0,0 3 0,-1 7 0,1 3 0,-1 3 0,-1 23 0,-2 5 0,0 10 0,1-8 0,1-13 0,-1-11 0,2-6 0,-2-24 0,-1-18 0,1-8 0,-2-4 0,3 20 0,0 10 0,1 10 0,0 13 0,-1 7 0,-3 18 0,-7 30 0,1-2 0,-3 14 0,6-26 0,3-10 0,-1-14 0,4-7 0,-2-21 0,2-15 0,-2-11 0,-1-9 0,-3 9 0,3 10 0,-1 11 0,3 15 0,1 6 0,-5 9 0,2 6 0,-5 2 0,5 2 0,0 2 0,1-3 0,1 2 0,1-3 0,1-4 0,0-1 0,0-4 0,3-1 0,1-3 0,0 0 0,0-2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31T04:50:48.917"/>
    </inkml:context>
    <inkml:brush xml:id="br0">
      <inkml:brushProperty name="width" value="0.05" units="cm"/>
      <inkml:brushProperty name="height" value="0.3" units="cm"/>
      <inkml:brushProperty name="color" value="#716A69"/>
      <inkml:brushProperty name="inkEffects" value="pencil"/>
    </inkml:brush>
  </inkml:definitions>
  <inkml:trace contextRef="#ctx0" brushRef="#br0">0 209 16383,'3'24'0,"-2"1"0,1 20 0,0-2 0,0 9 0,-1-5 0,-1-6 0,0-13 0,0-4 0,0-9 0,0-2 0,0-8 0,-2-4 0,1-13 0,2-31 0,0-25 0,2-23 0,-3 14 0,0 20 0,0 25 0,-2 12 0,1 16 0,0 22 0,3 31 0,1 28 0,1 4 0,-1 3 0,-5-23 0,1-8 0,-2-18 0,-2-17 0,7-11 0,-5-8 0,4-6 0,3-24 0,-3-45 0,2-3 0,0-14 0,-3 44 0,0 17 0,0 20 0,-1 3 0,1 9 0,0 9 0,0 14 0,1 12 0,-2 6 0,1-5 0,-1-8 0,1-12 0,0-5 0,0-7 0,2-2 0,-1-2 0,1-6 0,-1-18 0,-1-19 0,0-1 0,-1 1 0,0 25 0,0 10 0,0 23 0,-1 16 0,2 21 0,-2 8 0,2-8 0,0-5 0,2-16 0,-2-3 0,1-8 0,-1-7 0,1-7 0,-1-4 0,4-13 0,6-36 0,5-25 0,-1-25 0,-2 13 0,-9 23 0,-2 24 0,-1 30 0,0 48 0,1 7 0,1 26 0,-1-34 0,1-13 0,-2-18 0,1-14 0,3-28 0,1-14 0,2-7 0,-4 18 0,-1 19 0,-1 20 0,2 17 0,2 14 0,2 13 0,2-4 0,-4-9 0,-1-13 0,-2-13 0,-2-7 0,2-20 0,6-29 0,3-29 0,4-21 0,-1 4 0,-5 22 0,-3 26 0,-5 26 0,-1 14 0,0 35 0,0 7 0,0 23 0,0 2 0,0-10 0,0-3 0,0-18 0,-1-12 0,1-12 0,-2-5 0,5-5 0,-3-3 0,-1-20 0,-7-4 0,-4-14 0,0 11 0,5 7 0,2 16 0,1 17 0,-8 30 0,-6 28 0,-10 22 0,3 2 0,-1-6 0,12-27 0,5-17 0,9-23 0,3-12 0,4-2 0,0 0 0,1-1 0,-4-1 0,-3-6 0,-1-23 0,0-24 0,0-28 0,0 4 0,-1 17 0,0 23 0,0 22 0,1 14 0,0 24 0,0 18 0,-1 7 0,-1 4 0,1-14 0,-1-9 0,2-16 0,0-8 0,4-19 0,0-14 0,7-30 0,-3-4 0,0-3 0,-2 20 0,-3 20 0,-1 20 0,-2 21 0,0 20 0,0 8 0,-1 5 0,0-8 0,0-5 0,1-14 0,0-10 0,2-21 0,2-23 0,0-10 0,1-5 0,-3 17 0,0 19 0,-2 24 0,-1 20 0,0 17 0,0 2 0,0 7 0,0-7 0,0 4 0,1-5 0,0-10 0,0-4 0,-1-14 0,1-3 0,1-13 0,2-4 0,1-3 0,-2-1 0,-1-16 0,3-13 0,3-35 0,1-11 0,-2-7 0,-3 9 0,-1 21 0,-4 7 0,2 21 0,-3 15 0,1 19 0,-3 13 0,1 3 0,-2 2 0,1-4 0,0 0 0,1-6 0,3-5 0,0-5 0,0-3 0,2-2 0,-2 0 0,0 1 0,0-6 0,-2-15 0,1-23 0,-1-11 0,0-1 0,2 20 0,-2 18 0,3 16 0,-6 22 0,2 12 0,-7 21 0,6-4 0,-3-5 0,6-17 0,0-17 0,3-7 0,-1-30 0,1 7 0,-1-10 0,0 14 0,-2 14 0,-2 10 0,-1 10 0,0 4 0,1-3 0,3-8 0,0-10 0,4-11 0,0-4 0,3-11 0,-3 11 0,-1 0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31T04:50:54.607"/>
    </inkml:context>
    <inkml:brush xml:id="br0">
      <inkml:brushProperty name="width" value="0.05" units="cm"/>
      <inkml:brushProperty name="height" value="0.3" units="cm"/>
      <inkml:brushProperty name="color" value="#716A69"/>
      <inkml:brushProperty name="inkEffects" value="pencil"/>
    </inkml:brush>
  </inkml:definitions>
  <inkml:trace contextRef="#ctx0" brushRef="#br0">56 148 16383,'0'17'0,"1"24"0,1 18 0,3 39 0,-3-43 0,1 1 0,0 2 0,1 0 0,0-4 0,0-3 0,1 20 0,0-28 0,-3-24 0,-2-12 0,1-6 0,-1-12 0,1-20 0,1-25 0,0-21 0,-1-11 0,-1 5 0,0 7 0,-1 12 0,-1 15 0,1 14 0,-1 15 0,4 10 0,-1 10 0,1 18 0,-2 15 0,0 13 0,0 4 0,0-13 0,0-14 0,0-15 0,0-26 0,-1-11 0,0-25 0,0-1 0,1-2 0,0 15 0,0 14 0,0 18 0,0 19 0,0 30 0,0 33 0,2 17 0,-1-33 0,1 0 0,6 36 0,-4-9 0,2-30 0,-6-25 0,0-18 0,0-9 0,3-2 0,-2-4 0,2 2 0,-3-6 0,-4-12 0,-1-18 0,-2-7 0,0-17 0,1 8 0,2-3 0,-2 11 0,3 12 0,1 13 0,0 12 0,2 11 0,2 25 0,-2 31 0,1 24 0,-2-2 0,1-20 0,-2-29 0,2-20 0,-1-7 0,0-21 0,-5-25 0,-3-12 0,-5-26 0,-2 13 0,1 2 0,5 13 0,3 20 0,4 12 0,2 17 0,2 30 0,0 24 0,2 44 0,-3-42 0,0 1 0,1 1 0,0-2 0,1 27 0,0-34 0,1-25 0,-1-16 0,0-9 0,-1-16 0,-1-20 0,0-25 0,0-13 0,0-2 0,0 16 0,0 8 0,0 17 0,1 8 0,-1 11 0,1 14 0,1 14 0,2 19 0,8 32 0,3 14 0,0 3 0,-4-20 0,-6-29 0,-4-17 0,0-15 0,5-23 0,3-29 0,7-13 0,3-27 0,0 9 0,2-4 0,-4 19 0,-4 24 0,-7 40 0,-2 41 0,-4 39 0,1 24 0,-1-6 0,0-5 0,0-32 0,0-15 0,0-19 0,-2-11 0,3-5 0,-6 2 0,3-12 0,-3-14 0,1-31 0,1-8 0,0-3 0,1 20 0,0 17 0,2 13 0,-1 6 0,1 7 0,-1 13 0,0 21 0,-1 13 0,1 4 0,0-16 0,1-18 0,-1-12 0,-4 2 0,2-10 0,-2 7 0,5-8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31T04:50:56.116"/>
    </inkml:context>
    <inkml:brush xml:id="br0">
      <inkml:brushProperty name="width" value="0.05" units="cm"/>
      <inkml:brushProperty name="height" value="0.3" units="cm"/>
      <inkml:brushProperty name="color" value="#716A69"/>
      <inkml:brushProperty name="inkEffects" value="pencil"/>
    </inkml:brush>
  </inkml:definitions>
  <inkml:trace contextRef="#ctx0" brushRef="#br0">7 0 16383,'-3'5'0,"0"8"0,4 20 0,0 20 0,1 18 0,2 2 0,3-10 0,-2-17 0,2-19 0,-5-15 0,1-12 0,-2-25 0,9-26 0,-1-12 0,6-12 0,-6 23 0,-3 16 0,-4 18 0,-2 11 0,2 3 0,-1 3 0,1-1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31T04:50:58.590"/>
    </inkml:context>
    <inkml:brush xml:id="br0">
      <inkml:brushProperty name="width" value="0.05" units="cm"/>
      <inkml:brushProperty name="height" value="0.3" units="cm"/>
      <inkml:brushProperty name="color" value="#716A69"/>
      <inkml:brushProperty name="inkEffects" value="pencil"/>
    </inkml:brush>
  </inkml:definitions>
  <inkml:trace contextRef="#ctx0" brushRef="#br0">2 1 16383,'2'18'0,"-1"9"0,1 4 0,-2 9 0,0-4 0,0 1 0,0-10 0,0-7 0,0-17 0,3-26 0,0-19 0,2-8 0,-2-2 0,-2 22 0,1 6 0,-1 14 0,0 6 0,-3 22 0,-1 26 0,-2 24 0,0 6 0,-1-2 0,4-20 0,0-15 0,2-18 0,0-18 0,1-16 0,-1-22 0,4-12 0,-2-10 0,2 9 0,-1 13 0,0 12 0,-1 13 0,0 4 0,-3 7 0,1 1 0,-2 1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31T04:50:59.772"/>
    </inkml:context>
    <inkml:brush xml:id="br0">
      <inkml:brushProperty name="width" value="0.05" units="cm"/>
      <inkml:brushProperty name="height" value="0.3" units="cm"/>
      <inkml:brushProperty name="color" value="#716A69"/>
      <inkml:brushProperty name="inkEffects" value="pencil"/>
    </inkml:brush>
  </inkml:definitions>
  <inkml:trace contextRef="#ctx0" brushRef="#br0">0 47 16383,'2'-10'0,"1"-1"0,1-2 0,-2 6 0,1 2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31T04:51:00.796"/>
    </inkml:context>
    <inkml:brush xml:id="br0">
      <inkml:brushProperty name="width" value="0.05" units="cm"/>
      <inkml:brushProperty name="height" value="0.3" units="cm"/>
      <inkml:brushProperty name="color" value="#716A69"/>
      <inkml:brushProperty name="inkEffects" value="pencil"/>
    </inkml:brush>
  </inkml:definitions>
  <inkml:trace contextRef="#ctx0" brushRef="#br0">0 76 16383,'3'9'0,"0"8"0,-1 3 0,1 9 0,-2 1 0,2 5 0,-1-2 0,2 4 0,-3-13 0,1-3 0,-1-15 0,1-7 0,4-9 0,3-7 0,2-5 0,-1 0 0,-1 6 0,-6 6 0,-1 6 0,-2 8 0,1 4 0,-1-1 0,2-3 0,7-16 0,8-17 0,11-18 0,7-13 0,-6 11 0,-5 11 0,-12 22 0,-7 9 0,-5 9 0,0 9 0,-1 3 0,2 6 0,-1-3 0,2-8 0,-1-6 0,1-6 0,-1-6 0,0 3 0,0-2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31T04:52:18.181"/>
    </inkml:context>
    <inkml:brush xml:id="br0">
      <inkml:brushProperty name="width" value="0.05" units="cm"/>
      <inkml:brushProperty name="height" value="0.3" units="cm"/>
      <inkml:brushProperty name="color" value="#716A69"/>
      <inkml:brushProperty name="inkEffects" value="pencil"/>
    </inkml:brush>
  </inkml:definitions>
  <inkml:trace contextRef="#ctx0" brushRef="#br0">284 154 16383,'1'2'0,"-8"8"0,-11 1 0,-8 7 0,0-1 0,2-4 0,12-6 0,5-4 0,5-8 0,3-16 0,0-8 0,2-12 0,-2 7 0,3 11 0,-4 12 0,-4 20 0,-9 24 0,-6 12 0,-14 20 0,-1-7 0,2-4 0,7-18 0,14-16 0,9-17 0,11-21 0,9-20 0,14-19 0,7-8 0,0 9 0,-3 9 0,-12 18 0,-10 12 0,-6 9 0,-9 7 0,-1 13 0,-3 12 0,-6 29 0,-6 12 0,-11 13 0,3-13 0,5-20 0,10-22 0,8-18 0,5-12 0,9-22 0,10-24 0,12-17 0,5 0 0,4 7 0,-4 17 0,-4 10 0,-11 14 0,-14 12 0,-9 11 0,-10 18 0,-10 23 0,-5 16 0,-13 24 0,0-4 0,1-5 0,1-16 0,16-27 0,8-13 0,6-15 0,5-9 0,-1-20 0,1-22 0,0-17 0,2 7 0,3 5 0,2 19 0,4 2 0,-1 8 0,-4 10 0,-3 13 0,-10 23 0,-7 18 0,-11 18 0,2-3 0,0-11 0,11-20 0,6-12 0,3-8 0,3-17 0,4-18 0,8-31 0,4-14 0,4 3 0,-5 18 0,-4 25 0,-7 19 0,-17 61 0,0-2 0,-9 37 0,8-33 0,2-14 0,4-10 0,1-9 0,4-10 0,2-6 0,10-22 0,10-18 0,10-20 0,5-3 0,-9 15 0,-10 23 0,-11 14 0,-3 11 0,-4 20 0,-2 23 0,-3 15 0,-2 4 0,0-17 0,-1-11 0,5-14 0,1-7 0,4-11 0,5-14 0,1-15 0,4-9 0,0-4 0,-2 8 0,0 11 0,-6 10 0,-1 22 0,-12 22 0,2 16 0,-6 5 0,6-15 0,3-17 0,6-14 0,2-16 0,7-16 0,5-23 0,6-8 0,-1-5 0,-1 13 0,-8 16 0,-3 12 0,-4 14 0,-3 5 0,-6 23 0,-3 18 0,-5 9 0,1 5 0,3-19 0,3-14 0,4-13 0,5-15 0,6-23 0,7-28 0,5-20 0,-1 1 0,-4 23 0,-8 28 0,-4 19 0,-2 14 0,-2 7 0,-1 13 0,-2 7 0,0 10 0,0-6 0,1-10 0,1-16 0,4-12 0,0-16 0,3-20 0,3-11 0,2-18 0,0 10 0,-1 10 0,-4 16 0,-2 16 0,-3 11 0,-2 18 0,-3 23 0,-2 16 0,-2 1 0,2-16 0,4-23 0,2-15 0,6-27 0,2-24 0,9-10 0,-5 2 0,2 23 0,-11 20 0,-4 21 0,-2 9 0,-5 16 0,3-8 0,1-5 0,3-13 0,3-8 0,-2-6 0,-2-3 0,3 2 0,-3 1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31T04:52:23.008"/>
    </inkml:context>
    <inkml:brush xml:id="br0">
      <inkml:brushProperty name="width" value="0.05" units="cm"/>
      <inkml:brushProperty name="height" value="0.3" units="cm"/>
      <inkml:brushProperty name="color" value="#716A69"/>
      <inkml:brushProperty name="inkEffects" value="pencil"/>
    </inkml:brush>
  </inkml:definitions>
  <inkml:trace contextRef="#ctx0" brushRef="#br0">16 0 16383,'14'35'0,"5"8"0,1 10 0,0 2 0,-4 0 0,-4-9 0,-3-8 0,-4-17 0,-3-12 0,-2-9 0,4-14 0,2-19 0,2-6 0,0-10 0,-3 14 0,-2 11 0,-3 10 0,0 9 0,0 5 0,-2 13 0,-9 31 0,0 27 0,-7 9 0,6-3 0,4-33 0,4-20 0,2-21 0,-2-30 0,-5-21 0,-7-25 0,-2-6 0,-1 2 0,5 19 0,3 11 0,7 18 0,0 16 0,4 23 0,0 43 0,0 22 0,1-20 0,0 1 0,1 38 0,1-18 0,-2-38 0,0-25 0,-1-15 0,2-26 0,3-31 0,-1-31 0,0 39 0,1 0 0,-1-37 0,3 29 0,-4 16 0,-1 21 0,-1 6 0,-1 15 0,-1 28 0,-1 21 0,0 15 0,1-6 0,1-22 0,0-19 0,-1-12 0,0-5 0,0-12 0,1-15 0,0-13 0,2-6 0,-2 6 0,1 16 0,-1 8 0,0 15 0,0 16 0,1 34 0,1 22 0,0 14 0,0-16 0,-1-28 0,-1-24 0,3-22 0,2-32 0,5-25 0,-1-9 0,0-1 0,-6 26 0,-2 14 0,-1 16 0,0 11 0,0 12 0,0 19 0,-1 24 0,-1 18 0,0 3 0,1-7 0,1-23 0,0-13 0,0-18 0,0-20 0,2-23 0,-1-14 0,3-15 0,-2 9 0,0 10 0,0 12 0,-1 10 0,0 9 0,0 8 0,0 6 0,0 16 0,-1 18 0,0 17 0,0 1 0,0-13 0,0-19 0,-1-12 0,1-8 0,0-13 0,3-21 0,0-7 0,2-14 0,-2 17 0,0 10 0,-2 14 0,-1 11 0,0 27 0,0 29 0,0 30 0,0 12 0,0-21 0,0-23 0,-1-31 0,1-16 0,0-21 0,0-27 0,4-23 0,-2-24 0,3 5 0,-3 17 0,-1 18 0,-1 26 0,0 10 0,0 24 0,0 27 0,0 17 0,0 14 0,0-9 0,0-16 0,0-17 0,-1-15 0,0-7 0,1-4 0,-3 0 0,4 4 0,-4-3 0,3 3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31T04:51:45.838"/>
    </inkml:context>
    <inkml:brush xml:id="br0">
      <inkml:brushProperty name="width" value="0.05" units="cm"/>
      <inkml:brushProperty name="height" value="0.3" units="cm"/>
      <inkml:brushProperty name="color" value="#716A69"/>
      <inkml:brushProperty name="inkEffects" value="pencil"/>
    </inkml:brush>
  </inkml:definitions>
  <inkml:trace contextRef="#ctx0" brushRef="#br0">206 82 16383,'-5'0'0,"-5"3"0,-4 5 0,-12 9 0,-8 1 0,-4 4 0,4-7 0,11-5 0,10-3 0,4-6 0,11 1 0,4-3 0,-3-1 0,4 0 0,-5-10 0,7-7 0,6-7 0,2-3 0,-2 9 0,-2 3 0,-5 10 0,-3 6 0,-9 11 0,-8 17 0,-5 3 0,-3 8 0,6-12 0,4-6 0,8-14 0,14-28 0,-2 3 0,9-15 0,-10 18 0,-4 8 0,-2 4 0,-4 3 0,-2 6 0,-6 14 0,-1 2 0,-3 9 0,3-9 0,4-9 0,3-5 0,0-7 0,3 0 0,0-4 0,12-19 0,12-13 0,11-17 0,-3 7 0,-8 13 0,-14 15 0,-7 14 0,-12 23 0,-1 4 0,-6 15 0,3-9 0,2-6 0,3-9 0,5-5 0,1-6 0,3-1 0,-6-3 0,5 1 0,-1-10 0,10-10 0,3-5 0,8-10 0,-6 10 0,-1 5 0,-7 12 0,-4 7 0,-5 17 0,-5 10 0,-3 14 0,-1-3 0,2-7 0,7-16 0,3-13 0,9-20 0,4-6 0,6-10 0,-2 9 0,-7 9 0,-6 10 0,-5 8 0,-4 4 0,1 0 0,1-1 0,-3-2 0,-6 3 0,-8-5 0,6 4 0,2-4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31T04:52:25.596"/>
    </inkml:context>
    <inkml:brush xml:id="br0">
      <inkml:brushProperty name="width" value="0.05" units="cm"/>
      <inkml:brushProperty name="height" value="0.3" units="cm"/>
      <inkml:brushProperty name="color" value="#716A69"/>
      <inkml:brushProperty name="inkEffects" value="pencil"/>
    </inkml:brush>
  </inkml:definitions>
  <inkml:trace contextRef="#ctx0" brushRef="#br0">359 1 16383,'-38'16'0,"2"1"0,-8 2 0,9-1 0,4-4 0,7-2 0,8-4 0,7-2 0,5-5 0,6-2 0,2 2 0,2-7 0,4-3 0,0-7 0,1-3 0,0 4 0,-3 4 0,-3 5 0,-4 3 0,-4 9 0,-16 17 0,-7 6 0,-10 17 0,7-12 0,10-10 0,11-13 0,9-13 0,6-5 0,7-14 0,20-17 0,3-2 0,1 2 0,-11 16 0,-18 14 0,-5 5 0,-6 8 0,-8 5 0,-6 9 0,-10 9 0,-3 8 0,-3 3 0,1 0 0,2-6 0,7-13 0,6-4 0,9-13 0,6-1 0,8-12 0,7-12 0,10-8 0,9-13 0,6 3 0,5 2 0,-8 10 0,-11 11 0,-14 10 0,-11 6 0,-2 3 0,-5 7 0,-2 12 0,-7 6 0,-6 12 0,-2-1 0,-1-2 0,7-8 0,8-15 0,12-18 0,15-21 0,8-13 0,8-8 0,-4 7 0,-8 9 0,-6 12 0,-11 11 0,-9 15 0,-19 19 0,-5 8 0,-13 15 0,5-7 0,6-2 0,10-16 0,13-12 0,7-10 0,12-19 0,11-11 0,18-16 0,9-5 0,-2 7 0,-8 12 0,-19 12 0,-11 14 0,-15 11 0,-6 12 0,-5 6 0,1 3 0,1-4 0,8-8 0,2-5 0,5-9 0,-2 1 0,-1 1 0,0 2 0,-2 3 0,4-6 0,-1 1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31T04:52:27.957"/>
    </inkml:context>
    <inkml:brush xml:id="br0">
      <inkml:brushProperty name="width" value="0.05" units="cm"/>
      <inkml:brushProperty name="height" value="0.3" units="cm"/>
      <inkml:brushProperty name="color" value="#716A69"/>
      <inkml:brushProperty name="inkEffects" value="pencil"/>
    </inkml:brush>
  </inkml:definitions>
  <inkml:trace contextRef="#ctx0" brushRef="#br0">5 0 16383,'2'15'0,"-1"9"0,2 4 0,-3 9 0,1-9 0,0-7 0,0-9 0,2-15 0,5-19 0,6-12 0,2-3 0,-3 5 0,-6 18 0,-4 6 0,-4 8 0,-1 21 0,-4 21 0,-4 27 0,-2 14 0,-5 7 0,4-18 0,1-12 0,7-32 0,5-16 0,2-9 0,2-2 0,-2-2 0,2-9 0,-2-18 0,0-25 0,0-10 0,-2-2 0,2 13 0,-2 17 0,1 12 0,-1 10 0,1 7 0,0 1 0,-1 1 0,1-1 0,-1 5 0,1 6 0,-1 18 0,1 6 0,-1 2 0,0-12 0,1-15 0,1-14 0,9-23 0,-2-5 0,6-14 0,-5 15 0,-5 10 0,-1 14 0,-3 8 0,-2 7 0,0 14 0,-1 12 0,1 11 0,0 1 0,1-10 0,0-10 0,0-18 0,-3-7 0,-5-2 0,3 0 0,-2 6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31T04:52:29.228"/>
    </inkml:context>
    <inkml:brush xml:id="br0">
      <inkml:brushProperty name="width" value="0.05" units="cm"/>
      <inkml:brushProperty name="height" value="0.3" units="cm"/>
      <inkml:brushProperty name="color" value="#716A69"/>
      <inkml:brushProperty name="inkEffects" value="pencil"/>
    </inkml:brush>
  </inkml:definitions>
  <inkml:trace contextRef="#ctx0" brushRef="#br0">0 1 16383,'0'0'0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31T04:52:31.501"/>
    </inkml:context>
    <inkml:brush xml:id="br0">
      <inkml:brushProperty name="width" value="0.05" units="cm"/>
      <inkml:brushProperty name="height" value="0.3" units="cm"/>
      <inkml:brushProperty name="color" value="#716A69"/>
      <inkml:brushProperty name="inkEffects" value="pencil"/>
    </inkml:brush>
  </inkml:definitions>
  <inkml:trace contextRef="#ctx0" brushRef="#br0">0 42 16383,'10'16'0,"0"0"0,-4 1 0,5 7 0,-4 5 0,3 9 0,-4 3 0,-1-3 0,-3 0 0,-1-7 0,-1-1 0,0-7 0,0-9 0,1-6 0,-1-8 0,1-7 0,0-18 0,1-23 0,1-11 0,2-17 0,-1 14 0,3 5 0,-5 16 0,0 19 0,-2 14 0,-2 65 0,2 18 0,-1-12 0,1 2 0,-1-12 0,2-3 0,-1 37 0,0-45 0,2-15 0,-2-20 0,2-5 0,-2-30 0,-1-28 0,0-34 0,0-3 0,1 7 0,-2 32 0,2 19 0,-2 19 0,2 16 0,-1 19 0,1 28 0,0 20 0,0 14 0,0-11 0,1-17 0,-1-15 0,1-19 0,-1-9 0,0-60 0,-1 4 0,-1-36 0,-1 30 0,0 19 0,2 16 0,0 11 0,1 20 0,-1 16 0,0 29 0,-1-1 0,1-6 0,0-25 0,1-19 0,0-9 0,0-19 0,-5-29 0,0-24 0,-4-13 0,2 22 0,4 24 0,0 30 0,2 26 0,1 16 0,-2 17 0,2-10 0,0-13 0,0-19 0,-2-23 0,-4-23 0,-2-11 0,-2-8 0,4 20 0,2 15 0,3 15 0,3 12 0,3 11 0,3 9 0,3 5 0,2 9 0,-5-21 0,-1 2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31T04:52:32.175"/>
    </inkml:context>
    <inkml:brush xml:id="br0">
      <inkml:brushProperty name="width" value="0.05" units="cm"/>
      <inkml:brushProperty name="height" value="0.3" units="cm"/>
      <inkml:brushProperty name="color" value="#716A69"/>
      <inkml:brushProperty name="inkEffects" value="pencil"/>
    </inkml:brush>
  </inkml:definitions>
  <inkml:trace contextRef="#ctx0" brushRef="#br0">86 1 16383,'-2'68'0,"2"1"0,-3-16 0,3-6 0,-1-25 0,2-9 0,0-11 0,0-5 0,-5-7 0,-4-5 0,-4-5 0,1 5 0,3 1 0,1 7 0,0-4 0,-1 2 0,0-1 0,3 5 0,1 2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31T04:52:34.756"/>
    </inkml:context>
    <inkml:brush xml:id="br0">
      <inkml:brushProperty name="width" value="0.05" units="cm"/>
      <inkml:brushProperty name="height" value="0.3" units="cm"/>
      <inkml:brushProperty name="color" value="#716A69"/>
      <inkml:brushProperty name="inkEffects" value="pencil"/>
    </inkml:brush>
  </inkml:definitions>
  <inkml:trace contextRef="#ctx0" brushRef="#br0">1 35 16383,'37'50'0,"11"16"0,-19-22 0,0 2 0,1-1 0,1 2 0,3 6 0,-1-1 0,-5-7 0,-1-2 0,24 34 0,-19-24 0,-20-32 0,-9-14 0,-7-12 0,3-3 0,-5-18 0,-9-26 0,-8-27 0,-3 0 0,-9-8 0,8 23 0,-6 3 0,9 13 0,6 20 0,8 8 0,5 14 0,2-4 0,-2 2 0,0-5 0,-1 3 0,3 2 0,-1 1 0,-3-3 0,0-2 0,-4-4 0,1 2 0,3 5 0,4 5 0,2 4 0,1 5 0,2 9 0,4 16 0,1 28 0,0 26 0,-2 12 0,-4-41 0,0-1 0,4 34 0,-2-18 0,0-29 0,-1-25 0,-2-11 0,1-8 0,-1-8 0,-1-33 0,-6-24 0,-1-14 0,-5 1 0,4 32 0,2 19 0,4 16 0,1 11 0,6 12 0,7 24 0,9 29 0,1 10 0,-4 4 0,-7-33 0,-6-17 0,-3-20 0,0-5 0,-4-13 0,-1-22 0,-4-25 0,1-17 0,-1-4 0,2 19 0,2 22 0,2 22 0,3 24 0,2 29 0,2 21 0,0 1 0,-1-6 0,-3-29 0,1-12 0,-1-12 0,1-1 0,-1-4 0,-1 3 0,0-2 0,0 2 0,1-11 0,-1-8 0,0-13 0,0 12 0,-2 5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31T04:52:38.026"/>
    </inkml:context>
    <inkml:brush xml:id="br0">
      <inkml:brushProperty name="width" value="0.05" units="cm"/>
      <inkml:brushProperty name="height" value="0.3" units="cm"/>
      <inkml:brushProperty name="color" value="#716A69"/>
      <inkml:brushProperty name="inkEffects" value="pencil"/>
    </inkml:brush>
  </inkml:definitions>
  <inkml:trace contextRef="#ctx0" brushRef="#br0">485 1 16383,'-65'18'0,"16"-5"0,17 0 0,16-6 0,3-1 0,7-2 0,4-2 0,20-2 0,29-2 0,28-1 0,3 1 0,-20 0 0,-32 3 0,-29 3 0,-13 3 0,-17 5 0,1 4 0,-9 1 0,9 1 0,3-4 0,11-3 0,12-6 0,19-4 0,20-1 0,4 3 0,-5-3 0,-16 3 0,-17 0 0,-11 6 0,-9 2 0,-18 6 0,-5 2 0,2-3 0,11-3 0,18-7 0,10-5 0,7-2 0,18-2 0,14 0 0,7-2 0,9 4 0,-17-2 0,-6 3 0,-16-1 0,-15 1 0,-28 3 0,-25 3 0,-23 4 0,-17 3 0,16-3 0,13-1 0,31-5 0,23-3 0,27-3 0,39-10 0,25-4 0,16-1 0,-21 4 0,-30 9 0,-30 3 0,-23-1 0,-39 1 0,-33 1 0,-12 1 0,-5 3 0,36 0 0,15-1 0,22-2 0,14-1 0,10 0 0,3-1 0,16-1 0,27-6 0,27-4 0,17-4 0,3 2 0,-26 3 0,-18 6 0,-36 3 0,-34 3 0,-19 1 0,-29 4 0,5-1 0,6 2 0,24-4 0,19-1 0,14-2 0,5 0 0,8-2 0,28-7 0,25-4 0,-16 2 0,2 0 0,1 2 0,0 2 0,28-7 0,-27 9 0,-35 4 0,-15 1 0,-22 3 0,-27 0 0,-12 3 0,-18 0 0,23-3 0,13 1 0,26-4 0,12 1 0,24-3 0,22-5 0,18 1 0,-3-1 0,-22 4 0,-22 3 0,-22 0 0,-14 3 0,-9-1 0,-2 2 0,10-2 0,15-1 0,25-2 0,40 0 0,23 6 0,-8 6 0,-1 2 0,-4 0 0,15 9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31T04:52:39.545"/>
    </inkml:context>
    <inkml:brush xml:id="br0">
      <inkml:brushProperty name="width" value="0.05" units="cm"/>
      <inkml:brushProperty name="height" value="0.3" units="cm"/>
      <inkml:brushProperty name="color" value="#716A69"/>
      <inkml:brushProperty name="inkEffects" value="pencil"/>
    </inkml:brush>
  </inkml:definitions>
  <inkml:trace contextRef="#ctx0" brushRef="#br0">4 1 16383,'-3'7'0,"6"0"0,9-2 0,-4-2 0,3 1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31T04:52:41.224"/>
    </inkml:context>
    <inkml:brush xml:id="br0">
      <inkml:brushProperty name="width" value="0.05" units="cm"/>
      <inkml:brushProperty name="height" value="0.3" units="cm"/>
      <inkml:brushProperty name="color" value="#716A69"/>
      <inkml:brushProperty name="inkEffects" value="pencil"/>
    </inkml:brush>
  </inkml:definitions>
  <inkml:trace contextRef="#ctx0" brushRef="#br0">364 1 16383,'-22'8'0,"-11"5"0,-15 8 0,-6-1 0,6-4 0,3-1 0,7-8 0,5 2 0,8-5 0,13-2 0,7-2 0,7 0 0,5-2 0,20 4 0,16 3 0,19 0 0,-9 2 0,-19-6 0,-19 1 0,-15-1 0,-15 3 0,-7 3 0,-15 6 0,2 1 0,5 2 0,11-8 0,12-3 0,22-4 0,40 2 0,41 0 0,-35-1 0,2 1 0,-7-2 0,-2 0 0,24 0 0,-44-1 0,-22 0 0,-17 0 0,-21 2 0,-25 2 0,-13-2 0,-32 9 0,-1-3 0,45-3 0,1 0 0,-32 5 0,34-6 0,28-1 0,18-2 0,43-2 0,12-3 0,32 2 0,-20-2 0,-22 4 0,-28-1 0,-21 1 0,-14 0 0,-10 0 0,-7 1 0,13-1 0,7 1 0,14-1 0,8-2 0,17-10 0,14-3 0,5-4 0,-6 5 0,-16 8 0,-13 3 0,-7 2 0,-7 1 0,1-1 0,-2 1 0,6 0 0,4 0 0,-2 1 0,10-1 0,-7-1 0,6 0 0,-7-1 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31T04:52:44.945"/>
    </inkml:context>
    <inkml:brush xml:id="br0">
      <inkml:brushProperty name="width" value="0.05" units="cm"/>
      <inkml:brushProperty name="height" value="0.3" units="cm"/>
      <inkml:brushProperty name="color" value="#716A69"/>
      <inkml:brushProperty name="inkEffects" value="pencil"/>
    </inkml:brush>
  </inkml:definitions>
  <inkml:trace contextRef="#ctx0" brushRef="#br0">135 23 16383,'8'13'0,"2"10"0,5 14 0,-1 7 0,-1 0 0,-5 0 0,-3-16 0,-2-6 0,-1-14 0,-4-7 0,0-3 0,-6-5 0,-4-4 0,-8-11 0,-3-7 0,-1-7 0,3 2 0,4 6 0,6 11 0,5 7 0,4 9 0,2 3 0,2 6 0,1 8 0,5 7 0,-1 4 0,0-6 0,-4-8 0,-2-8 0,-2-6 0,-5-10 0,-7-10 0,-5-10 0,-2-7 0,6 11 0,4 8 0,8 12 0,5 9 0,8 14 0,9 16 0,12 29 0,9 21 0,-17-34 0,-1 1 0,15 37 0,-10-25 0,-15-31 0,-9-22 0,-4-11 0,-3-3 0,-6-16 0,-10-18 0,-13-23 0,-2-4 0,-10-6 0,12 17 0,-1 4 0,13 15 0,7 11 0,5 10 0,6 11 0,2 5 0,7 15 0,6 11 0,6 9 0,-4-7 0,-4-8 0,-9-17 0,-1-13 0,-1-11 0,-1-5 0,1 1 0,-1 12 0,1 8 0,6 14 0,9 16 0,7 10 0,9 18 0,-1-7 0,1 5 0,-7-16 0,-6-10 0,-10-14 0,-4-8 0,-6-10 0,-9-19 0,-3-14 0,-17-22 0,1-1 0,-6-1 0,5 12 0,11 17 0,7 13 0,8 14 0,7 10 0,12 20 0,9 16 0,6 9 0,-4-4 0,-12-19 0,-8-16 0,-6-11 0,-7-18 0,-2-7 0,-3-10 0,5 10 0,3 10 0,5 14 0,5 12 0,6 16 0,3 4 0,1 9 0,-2-9 0,-7-6 0,-1-8 0,-4-9 0,-4-10 0,-4-12 0,-3-3 0,1-2 0,5 13 0,4 13 0,11 12 0,-1 5 0,10 10 0,-2 1 0,3 1 0,-5-8 0,-6-8 0,-5-11 0,-6-4 0,3-2 0,-10-1 0,7 1 0,-5-1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31T04:51:49.112"/>
    </inkml:context>
    <inkml:brush xml:id="br0">
      <inkml:brushProperty name="width" value="0.05" units="cm"/>
      <inkml:brushProperty name="height" value="0.3" units="cm"/>
      <inkml:brushProperty name="color" value="#716A69"/>
      <inkml:brushProperty name="inkEffects" value="pencil"/>
    </inkml:brush>
  </inkml:definitions>
  <inkml:trace contextRef="#ctx0" brushRef="#br0">108 56 16383,'3'15'0,"-1"6"0,-1 12 0,-1 9 0,-2 4 0,0-3 0,0-10 0,1-14 0,2-11 0,-1-8 0,-2-7 0,1 4 0,-2-11 0,3-4 0,0-7 0,0 0 0,0 2 0,0 8 0,0 3 0,0 3 0,0 4 0,-1 2 0,2 2 0,-3 5 0,2 7 0,-4 2 0,3 0 0,-4-6 0,5-6 0,-2-13 0,2-21 0,0-10 0,1-9 0,-1 15 0,1 16 0,-1 15 0,-2 33 0,-2-1 0,-4 31 0,0-15 0,-1 0 0,5-12 0,0-15 0,4-8 0,1-5 0,0-2 0,0-3 0,-1-18 0,1-13 0,0-8 0,1 4 0,-2 17 0,0 12 0,-2 16 0,-3 12 0,-4 14 0,-1 7 0,-1-5 0,4-8 0,3-12 0,6-9 0,1-5 0,2-1 0,-2-5 0,-1-17 0,2-6 0,0-16 0,-1 14 0,-1 9 0,-1 13 0,-1 13 0,-2 11 0,-1 15 0,-2 13 0,2 1 0,-3-8 0,1-11 0,2-13 0,1-7 0,3-3 0,-6-10 0,4 5 0,-3-6 0,5 3 0,0-9 0,3-8 0,-2-5 0,0 5 0,-1 7 0,0 10 0,-1 5 0,1 6 0,-1 2 0,0 0 0,2-12 0,5-20 0,6-17 0,1-9 0,2 7 0,-9 19 0,-3 15 0,-4 13 0,0 9 0,0 14 0,1 16 0,0 16 0,0 7 0,-1-3 0,-1-3 0,-2-10 0,1-7 0,-2-7 0,5-13 0,2-10 0,-1-5 0,4-7 0,-9 1 0,4-13 0,-8-23 0,-8-22 0,8 16 0,-7 2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31T04:52:47.175"/>
    </inkml:context>
    <inkml:brush xml:id="br0">
      <inkml:brushProperty name="width" value="0.05" units="cm"/>
      <inkml:brushProperty name="height" value="0.3" units="cm"/>
      <inkml:brushProperty name="color" value="#716A69"/>
      <inkml:brushProperty name="inkEffects" value="pencil"/>
    </inkml:brush>
  </inkml:definitions>
  <inkml:trace contextRef="#ctx0" brushRef="#br0">1 30 16383,'2'-4'0,"0"1"0,-2 0 0,0 1 0,1 0 0,1 2 0,0 1 0,-1 2 0,7 6 0,4 7 0,16 17 0,1 6 0,6 8 0,-10-10 0,-7-10 0,-9-15 0,-6-8 0,-1-13 0,-1-14 0,1-10 0,-2-8 0,1 3 0,-1 13 0,0 11 0,0 12 0,3 19 0,2 6 0,3 9 0,-1-8 0,-3-9 0,-3-11 0,-14-29 0,4 1 0,-8-19 0,5 12 0,6 8 0,0 6 0,3 8 0,3 8 0,3 12 0,9 19 0,3 15 0,4 3 0,-5-3 0,-6-24 0,-7-15 0,-6-26 0,-4-15 0,0-2 0,0 4 0,6 17 0,0 7 0,3 6 0,0 12 0,8 19 0,2 11 0,7 11 0,-3-13 0,-5-12 0,-3-16 0,-5-8 0,-1-3 0,-1-6 0,-4-2 0,4 4 0,-2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31T04:51:51.497"/>
    </inkml:context>
    <inkml:brush xml:id="br0">
      <inkml:brushProperty name="width" value="0.05" units="cm"/>
      <inkml:brushProperty name="height" value="0.3" units="cm"/>
      <inkml:brushProperty name="color" value="#716A69"/>
      <inkml:brushProperty name="inkEffects" value="pencil"/>
    </inkml:brush>
  </inkml:definitions>
  <inkml:trace contextRef="#ctx0" brushRef="#br0">0 224 16383,'12'-35'0,"-1"-2"0,-3 4 0,-1 6 0,-5 15 0,-1 11 0,-1 15 0,1 15 0,0 6 0,0 1 0,-1-10 0,0-14 0,1-7 0,-1-5 0,1-18 0,-1-16 0,-1-6 0,1-2 0,-1 20 0,1 9 0,0 10 0,0 4 0,0 15 0,0 6 0,0 17 0,0-10 0,0-4 0,0-28 0,0-17 0,0-14 0,0-2 0,0 2 0,0 8 0,0 4 0,0 8 0,-1 8 0,-1 12 0,1 1 0,0 3 0,0-5 0,0-6 0,-1-5 0,-1 0 0,1 0 0,-1 3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31T04:51:56.222"/>
    </inkml:context>
    <inkml:brush xml:id="br0">
      <inkml:brushProperty name="width" value="0.05" units="cm"/>
      <inkml:brushProperty name="height" value="0.3" units="cm"/>
      <inkml:brushProperty name="color" value="#716A69"/>
      <inkml:brushProperty name="inkEffects" value="pencil"/>
    </inkml:brush>
  </inkml:definitions>
  <inkml:trace contextRef="#ctx0" brushRef="#br0">32 123 16383,'9'21'0,"2"17"0,-1 26 0,1 16 0,-4 4 0,-2-8 0,-1-21 0,-1-12 0,0-20 0,-6-9 0,5-11 0,-4-3 0,7 0 0,-3-12 0,-7-26 0,-11-17 0,-6-17 0,-3 12 0,9 18 0,7 17 0,6 14 0,1 3 0,1 0 0,1 0 0,0 2 0,1 2 0,-1 5 0,3 20 0,1 6 0,2 14 0,0-10 0,-2-13 0,-1-12 0,-3-14 0,4-27 0,-2-12 0,1-14 0,-2 11 0,-1 15 0,0 14 0,1 14 0,7 25 0,4 15 0,15 24 0,0-7 0,-1-8 0,-10-19 0,-9-17 0,-5-14 0,-1-14 0,-1-6 0,-2-11 0,0 9 0,-3 4 0,4 9 0,-3 7 0,4 5 0,7 23 0,4 11 0,7 14 0,0-3 0,-6-17 0,-5-11 0,-6-17 0,-13-26 0,-7-13 0,-21-33 0,-5 3 0,-2 6 0,12 23 0,17 24 0,15 24 0,10 22 0,7 16 0,6 24 0,11 5 0,0 8 0,8-6 0,-11-18 0,-9-20 0,-11-21 0,-7-14 0,-5-27 0,-8-21 0,-5-20 0,-3 4 0,3 12 0,8 27 0,2 7 0,6 12 0,0 7 0,1 15 0,1 5 0,0 15 0,3-4 0,0-2 0,0-11 0,-3-12 0,-5-18 0,-12-27 0,-3-7 0,0-2 0,6 22 0,10 17 0,7 21 0,2 16 0,10 26 0,-1 17 0,-2-1 0,-1 1 0,-5-18 0,2-8 0,-1-17 0,-2-16 0,-3-9 0,-2-4 0,1-1 0,1 2 0,-1-4 0,1 1 0,-5-22 0,-4-21 0,-1-33 0,-4 1 0,2 9 0,-2 21 0,2 14 0,1 19 0,5 28 0,5 35 0,1 12 0,1 8 0,2-18 0,-2-14 0,0-13 0,-1-15 0,-1-6 0,1-6 0,-1-1 0,-5-12 0,-9-15 0,-7-13 0,-5-2 0,3-3 0,6 21 0,7 5 0,3 15 0,6 19 0,5 26 0,10 21 0,2 8 0,7 0 0,-4-17 0,-7-11 0,-3-14 0,-6-12 0,-4-12 0,0-5 0,-1-13 0,0-11 0,0-4 0,0-10 0,0 24 0,0-1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31T04:49:31.888"/>
    </inkml:context>
    <inkml:brush xml:id="br0">
      <inkml:brushProperty name="width" value="0.1" units="cm"/>
      <inkml:brushProperty name="height" value="0.6" units="cm"/>
      <inkml:brushProperty name="color" value="#7E7674"/>
      <inkml:brushProperty name="inkEffects" value="pencil"/>
    </inkml:brush>
  </inkml:definitions>
  <inkml:trace contextRef="#ctx0" brushRef="#br0">1 1 16383,'0'0'0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dirty="0"/>
          </a:p>
        </p:txBody>
      </p:sp>
      <p:sp>
        <p:nvSpPr>
          <p:cNvPr id="399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7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37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737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24AA13A-86F4-457C-89C7-5748A357E6E1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594019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2577F8-A2F7-46DC-959F-F1E6779930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31023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4AA13A-86F4-457C-89C7-5748A357E6E1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31025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dirty="0"/>
              <a:t>For Right Side Position- Answer on next slide</a:t>
            </a:r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52BD72D-784D-44EA-ACAD-80665EA213F8}" type="slidenum">
              <a:rPr lang="en-US"/>
              <a:pPr eaLnBrk="1" hangingPunct="1"/>
              <a:t>13</a:t>
            </a:fld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4AA13A-86F4-457C-89C7-5748A357E6E1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99094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4AA13A-86F4-457C-89C7-5748A357E6E1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81507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Side Position 3- Answer on next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4AA13A-86F4-457C-89C7-5748A357E6E1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57678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4AA13A-86F4-457C-89C7-5748A357E6E1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53143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4AA13A-86F4-457C-89C7-5748A357E6E1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28753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4AA13A-86F4-457C-89C7-5748A357E6E1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85741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Side Position 6- Answer on next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4AA13A-86F4-457C-89C7-5748A357E6E1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55059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reference point will be used for forward angle and perpendicular parking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4AA13A-86F4-457C-89C7-5748A357E6E1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35168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Like the shape of a kidney bean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2C335AD-A97A-4322-9111-AC095D2E6B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274167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4AA13A-86F4-457C-89C7-5748A357E6E1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107905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4AA13A-86F4-457C-89C7-5748A357E6E1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520243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Forward Position- Answer on next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4AA13A-86F4-457C-89C7-5748A357E6E1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634114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4AA13A-86F4-457C-89C7-5748A357E6E1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081103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4AA13A-86F4-457C-89C7-5748A357E6E1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250751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4AA13A-86F4-457C-89C7-5748A357E6E1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190764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7A828DB-27FB-4664-B919-FF1B3B112974}" type="slidenum">
              <a:rPr lang="en-US"/>
              <a:pPr eaLnBrk="1" hangingPunct="1"/>
              <a:t>29</a:t>
            </a:fld>
            <a:endParaRPr lang="en-US" dirty="0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View looking over driver’s right shoulder out the right rear side passenger window, behind the passenger seat.  For Rear position- answer on next slide</a:t>
            </a:r>
          </a:p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4AA13A-86F4-457C-89C7-5748A357E6E1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91408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/>
              <a:t>View looking over driver’s left shoulder out the left rear side passenger window, behind the driver’s seat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4AA13A-86F4-457C-89C7-5748A357E6E1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375711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4AA13A-86F4-457C-89C7-5748A357E6E1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65243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2C335AD-A97A-4322-9111-AC095D2E6B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976981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Remember these reference points are standard. They will move a little for some people. Style of car, eye dominance, height, and seating position are ways the reference points could slightly change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4AA13A-86F4-457C-89C7-5748A357E6E1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363651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Rehearsal Activity: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Emphasize to Students: correct seating position, No raising of body, No closing an eye, No squinting. Conduct eye dominance activity to show how your eye dominance can affect what you see.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4AA13A-86F4-457C-89C7-5748A357E6E1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405719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9979A4-7916-4EC4-962E-BB2A394B5A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847604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6" name="Google Shape;21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17" name="Google Shape;217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37</a:t>
            </a:fld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38</a:t>
            </a:fld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" name="Google Shape;22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24" name="Google Shape;224;p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Use this slide to test student’s understanding of targets, transition points</a:t>
            </a: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39</a:t>
            </a:fld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32" name="Google Shape;232;p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Use this slide to test student’s understanding of targets, transition points.</a:t>
            </a: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40</a:t>
            </a:fld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9" name="Google Shape;23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40" name="Google Shape;240;p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Use this slide to test student’s understanding of the on and off target concepts associated with completing a turn.</a:t>
            </a: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41</a:t>
            </a:fld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7" name="Google Shape;24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48" name="Google Shape;248;p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Use this slide to test student’s understanding of the on and off target concepts associated with completing a turn.  Answer on next slide</a:t>
            </a: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42</a:t>
            </a:fld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4" name="Google Shape;25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55" name="Google Shape;255;p1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43</a:t>
            </a:fld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9" name="Google Shape;26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70" name="Google Shape;270;p1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Use this slide to test student’s understanding of targets, transition points.</a:t>
            </a: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dirty="0"/>
              <a:t>Newer cars are going to be than 2 car lengths. With the middle brake light and the center seat in the back having head restraints, longer it creates more line-of-sight blockages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2C335AD-A97A-4322-9111-AC095D2E6B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438098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44</a:t>
            </a:fld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7" name="Google Shape;277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78" name="Google Shape;278;p1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Use this slide to test student’s understanding of targets, transition points.</a:t>
            </a: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45</a:t>
            </a:fld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4" name="Google Shape;28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85" name="Google Shape;285;p1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Use this slide to test student’s understanding of targets, transition points.</a:t>
            </a: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46</a:t>
            </a:fld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1" name="Google Shape;291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92" name="Google Shape;292;p1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Driver is off target because they failed to recover steering correctly</a:t>
            </a: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47</a:t>
            </a:fld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8" name="Google Shape;318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319" name="Google Shape;319;p1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Use this slide to test student’s understanding of targets, </a:t>
            </a: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transition points</a:t>
            </a:r>
            <a:endParaRPr lang="en-US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Answers: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1. D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2. A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3. C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4. B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2C335AD-A97A-4322-9111-AC095D2E6B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09455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>
                <a:ea typeface="ＭＳ Ｐゴシック" pitchFamily="34" charset="-128"/>
              </a:rPr>
              <a:t>This assignment may be an in class activity or homework </a:t>
            </a:r>
          </a:p>
        </p:txBody>
      </p:sp>
      <p:sp>
        <p:nvSpPr>
          <p:cNvPr id="102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53A7265-C21A-40CB-89F6-0D1995E37A7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4AA13A-86F4-457C-89C7-5748A357E6E1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31014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/>
              <a:t>For Left Side Position- Answer on next slide</a:t>
            </a:r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E26A82D-4EF9-4848-A3CA-08E079723EC5}" type="slidenum">
              <a:rPr lang="en-US"/>
              <a:pPr eaLnBrk="1" hangingPunct="1"/>
              <a:t>9</a:t>
            </a:fld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1D0955D-0777-488B-AEB5-C9CFF39C1C5B}" type="slidenum">
              <a:rPr lang="en-US"/>
              <a:pPr eaLnBrk="1" hangingPunct="1"/>
              <a:t>11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42B5865-3678-4729-88A6-D799E62AFAC9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5296509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2BB415D-3230-4413-BCF5-549E48312E55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5357987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31821B-07B4-4B34-ABB9-73F25C4EE50A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5822484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0B6CFC-75EE-404C-95FE-01A1948F4845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7685634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7C6AA88-461A-4607-9250-6B654F98F5D9}" type="datetimeFigureOut">
              <a:rPr lang="en-US"/>
              <a:pPr/>
              <a:t>7/24/2023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D4EB47-7F6D-4434-822A-A5983D9FB704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71818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2CD035B-AA7D-4D71-BABE-1A5BE6E25AA4}" type="datetimeFigureOut">
              <a:rPr lang="en-US"/>
              <a:pPr/>
              <a:t>7/24/2023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F57B6A-F871-4369-94B4-3116B5747503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68724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9FA37E1-FDD9-47F8-B255-32A027170856}" type="datetimeFigureOut">
              <a:rPr lang="en-US"/>
              <a:pPr/>
              <a:t>7/24/2023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98C4BB-61FA-4302-9510-88D6DB386FFF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2821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0562F0F-8614-457E-9B70-9CEE4A17179E}" type="datetimeFigureOut">
              <a:rPr lang="en-US"/>
              <a:pPr/>
              <a:t>7/24/2023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6ECE9C-6FF2-427C-B5FC-AFCD595D5FE6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11875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53A3906-59F4-421F-BE53-945DADE57852}" type="datetimeFigureOut">
              <a:rPr lang="en-US"/>
              <a:pPr/>
              <a:t>7/24/2023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500950-A1C6-4972-8B5A-CB21A0F97487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36450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79E6DC8-393E-43CF-89FB-03B2B80B34ED}" type="datetimeFigureOut">
              <a:rPr lang="en-US"/>
              <a:pPr/>
              <a:t>7/24/2023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B4BD8B-8641-4917-B8C7-0A28E7F61F87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63086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267AD47-D33F-48B5-B096-16FF7E73EA04}" type="datetimeFigureOut">
              <a:rPr lang="en-US"/>
              <a:pPr/>
              <a:t>7/24/2023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BE6C8C-027F-4D8E-8F52-819D07A69956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01751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BC2535C-F077-470A-AFC1-DC2B648AFD4B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1845450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EFF27FF-5508-40F2-ADFC-481DD1953406}" type="datetimeFigureOut">
              <a:rPr lang="en-US"/>
              <a:pPr/>
              <a:t>7/24/2023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D93D1D-9529-405F-B5B9-4BFA5B43BEC4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59906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FD44CAF-E6EA-4017-85A3-8D3E5D8B5F1D}" type="datetimeFigureOut">
              <a:rPr lang="en-US"/>
              <a:pPr/>
              <a:t>7/24/2023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661FE6-1873-4350-9BBA-6809B721D74A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79643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336A2EF-86C5-4163-99EA-B6452447A2CE}" type="datetimeFigureOut">
              <a:rPr lang="en-US"/>
              <a:pPr/>
              <a:t>7/24/2023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623274-6932-4E71-BA15-E9B2DB367700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68181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85230FE-9223-48D9-A9B0-5B5C0AD5F1DB}" type="datetimeFigureOut">
              <a:rPr lang="en-US"/>
              <a:pPr/>
              <a:t>7/24/2023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127AF3-A19C-4076-BC90-FB11D184A3DB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2994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3F6699-CB97-41B7-8113-64F4F495DDB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0063436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4110CC-60EE-4E21-A000-DC17AFC11C4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3899524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8CFEA5-10C1-4CCE-950B-9DC1F5AECC1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2180230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00EF76-9BF4-4C8C-B649-F84F8DCF2B8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4964777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15D137-7ECF-4181-A82C-CE962C9DB50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0865516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2F8785-B385-4F41-869A-503E69A124D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1944427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7C4C78-A413-4CF4-AD44-DA950205DD21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9573522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8D956A-6765-406A-B5A1-06C285B544B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8270497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8DB664-0171-426E-8E8F-F96ADFD2DD9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2634753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DF51DD-E7CB-4C81-AD07-815969B0D42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4162884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18C4D1-0F68-4DDD-A50A-22E98F87867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3063085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6DACBC-8323-47DA-B847-B53051E0EC0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9903437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96D178-3BFF-4EAD-A5DA-98892B20146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429346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A5328-2620-41A3-9664-743D377B7A51}" type="datetime1">
              <a:rPr lang="en-US" smtClean="0"/>
              <a:pPr/>
              <a:t>7/24/2023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94351-2030-4CBE-8AA4-0F280D930B1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163015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7089E-7DDD-4FC7-8795-878A00B2B439}" type="datetime1">
              <a:rPr lang="en-US" smtClean="0"/>
              <a:pPr/>
              <a:t>7/24/2023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5F59A-6406-4976-9213-87E9FD1B07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467707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48F40-3529-4C98-B0DE-C7BEA034D9AC}" type="datetime1">
              <a:rPr lang="en-US" smtClean="0"/>
              <a:pPr/>
              <a:t>7/24/2023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13256-7AAD-4D9B-8FE5-BECC75E2D1A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85339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4389B-611E-4453-9AFA-678CB250B235}" type="datetime1">
              <a:rPr lang="en-US" smtClean="0"/>
              <a:pPr/>
              <a:t>7/24/2023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AB5AB-2E04-4167-B193-C1BF7AECF86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06370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9B3A40-E43A-4DB2-BAF7-5A397AB87528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0092585"/>
      </p:ext>
    </p:extLst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B06BE-2AAF-4C0E-A551-9B9C0AA3FECD}" type="datetime1">
              <a:rPr lang="en-US" smtClean="0"/>
              <a:pPr/>
              <a:t>7/24/2023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49313-C97C-45E9-AB8B-911851ADC87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996094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4B62B-611A-4726-911B-815CF4A5C3AA}" type="datetime1">
              <a:rPr lang="en-US" smtClean="0"/>
              <a:pPr/>
              <a:t>7/24/2023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4003D-B80A-4D94-95A2-9F214B60973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715773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BB636-E418-4C38-A2D8-7712562FD46A}" type="datetime1">
              <a:rPr lang="en-US" smtClean="0"/>
              <a:pPr/>
              <a:t>7/24/2023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AB464-AD84-436E-88F9-F4937EACD5F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107124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E221A-FF61-4844-BD4F-7E240E3764B2}" type="datetime1">
              <a:rPr lang="en-US" smtClean="0"/>
              <a:pPr/>
              <a:t>7/24/2023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5E370-B5BB-4341-AE0E-9A237D9CD5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738589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FB3DB-2B48-4F0F-BB7D-3B0349E76567}" type="datetime1">
              <a:rPr lang="en-US" smtClean="0"/>
              <a:pPr/>
              <a:t>7/24/2023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4484B-A23E-401E-AF42-5EFA60335A9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34731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B7ABD-25A0-4BD3-A19C-0251B142BCD1}" type="datetime1">
              <a:rPr lang="en-US" smtClean="0"/>
              <a:pPr/>
              <a:t>7/24/2023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87BC1-CBCA-4601-AE5D-5A8F87CC6D7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673834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6E139-91A5-420F-B47B-2D7226110250}" type="datetime1">
              <a:rPr lang="en-US" smtClean="0"/>
              <a:pPr/>
              <a:t>7/24/2023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32F33-17EE-4A89-90EA-81D4894313D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765534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D59409-24AC-2A41-805F-169049BA4F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D3590B-CAD5-2447-99D1-FC9AB866AF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B026D1D-EBBF-BC49-B601-35E2863982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933" y="282004"/>
            <a:ext cx="3762375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57997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092BD9-5BC0-9D4B-8EBA-547067794D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A04AF-8FE6-8D46-8B46-28302A5662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90A258-A7C9-414F-BE5E-9100359F18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933" y="282004"/>
            <a:ext cx="3762375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80269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Less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8AFFA-D374-1044-A228-4B5D16D55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E829F2-FFDC-EE45-82D3-FC9F783E1D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F4276D1-E096-F646-931E-34ACF3C4C8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933" y="282004"/>
            <a:ext cx="3762375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7292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B3FFBB-8F38-4ACF-AEA2-4E563232AB1C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1317257"/>
      </p:ext>
    </p:extLst>
  </p:cSld>
  <p:clrMapOvr>
    <a:masterClrMapping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E46C9D-F948-9140-A579-DA37CBAC4E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15A6B4-733F-014B-A4D4-EB096F4585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8D05B9-42CA-9A4F-A64D-7889BA7996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7FE4DB-D25E-8B4E-AD0F-6EB0B349F5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933" y="282004"/>
            <a:ext cx="3762375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48387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3F36F-A5BD-1A48-AEA1-B565256BF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866776"/>
            <a:ext cx="7886700" cy="82391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264C56-F954-624C-8B30-75140C7A8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0A1DA1-385D-1340-B4E3-B21FE9EA67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F424F5F-5960-784C-B0A9-A9F2BA20F1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2B645D0-C4F4-C246-88FC-9F50EE5D3B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CBDEBE4-F25E-FB49-A696-F162A5FB53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933" y="282004"/>
            <a:ext cx="3762375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22035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3A444-58D9-0744-A533-0F8C9FD98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C9D05D-38A2-0A40-92CA-D3A7A106F9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933" y="282004"/>
            <a:ext cx="3762375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84147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3A444-58D9-0744-A533-0F8C9FD989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Learning Objectives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C9D05D-38A2-0A40-92CA-D3A7A106F9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933" y="282004"/>
            <a:ext cx="3762375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52274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3A444-58D9-0744-A533-0F8C9FD989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5498" y="871760"/>
            <a:ext cx="7886700" cy="368300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 dirty="0"/>
              <a:t>Activity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C9D05D-38A2-0A40-92CA-D3A7A106F9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933" y="282004"/>
            <a:ext cx="3762375" cy="3683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7CFC2D37-18F6-9441-A812-A3AA6F4E60EB}"/>
              </a:ext>
            </a:extLst>
          </p:cNvPr>
          <p:cNvSpPr txBox="1">
            <a:spLocks/>
          </p:cNvSpPr>
          <p:nvPr/>
        </p:nvSpPr>
        <p:spPr>
          <a:xfrm>
            <a:off x="555498" y="1240060"/>
            <a:ext cx="7886700" cy="465836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2897874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821298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9" name="Google Shape;19;p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077546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5" name="Google Shape;25;p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6" name="Google Shape;26;p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7013924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9" name="Google Shape;29;p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0" name="Google Shape;30;p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7042649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5" name="Google Shape;35;p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6" name="Google Shape;36;p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372687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E84C95-F472-45BD-9BE8-212C99463EDC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8960805"/>
      </p:ext>
    </p:extLst>
  </p:cSld>
  <p:clrMapOvr>
    <a:masterClrMapping/>
  </p:clrMapOvr>
  <p:transition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2" name="Google Shape;42;p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3" name="Google Shape;43;p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5854209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0" name="Google Shape;50;p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1" name="Google Shape;51;p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2" name="Google Shape;52;p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9515113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6" name="Google Shape;56;p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7" name="Google Shape;57;p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2682187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3" name="Google Shape;63;p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4" name="Google Shape;64;p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3461422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0" name="Google Shape;70;p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1" name="Google Shape;71;p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091616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6" name="Google Shape;76;p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7" name="Google Shape;77;p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9732939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2" name="Google Shape;82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3" name="Google Shape;83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028174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7FAF1B-F9B6-43D9-8D44-EB77878F1AED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8811327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9640AE-06D5-49E6-96EE-1480E8F3DBFD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8746297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208C14B-E9E5-475C-A419-3BF2C1F8B55D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8353967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5" Type="http://schemas.openxmlformats.org/officeDocument/2006/relationships/slideLayout" Target="../slideLayouts/slideLayout51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88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788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dirty="0"/>
          </a:p>
        </p:txBody>
      </p:sp>
      <p:sp>
        <p:nvSpPr>
          <p:cNvPr id="788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619FA332-3A07-4FE8-9027-BB2E67333B73}" type="slidenum">
              <a:rPr lang="en-US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FFFFFF"/>
                </a:solidFill>
                <a:latin typeface="Calibri" pitchFamily="34" charset="0"/>
              </a:defRPr>
            </a:lvl1pPr>
          </a:lstStyle>
          <a:p>
            <a:fld id="{B0E56FD6-BDE4-4814-A163-3735B8FFAA36}" type="datetimeFigureOut">
              <a:rPr lang="en-US"/>
              <a:pPr/>
              <a:t>7/24/2023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latin typeface="Calibri" pitchFamily="34" charset="0"/>
              </a:defRPr>
            </a:lvl1pPr>
          </a:lstStyle>
          <a:p>
            <a:fld id="{1347F49B-CDCA-4020-9062-DDC03BAFA671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7930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88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88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88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fld id="{8DF2A91C-862B-4724-A4A1-EC2FA14CC8F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4478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5B2CDD-C044-44E9-8CA8-88D1A9AF6E64}" type="datetime1">
              <a:rPr lang="en-US" smtClean="0"/>
              <a:pPr/>
              <a:t>7/24/2023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ABE02C-CCF6-4D61-AA31-05C9D9FB31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9371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D7ACC4C-196E-BC4C-B3C3-4EE07E299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498" y="871760"/>
            <a:ext cx="7886700" cy="8107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D9BCBF-7217-124E-858F-0B6055D3F1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5498" y="1962913"/>
            <a:ext cx="7886700" cy="43647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6617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1" i="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b="0" i="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b="0" i="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0" i="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0" i="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1944981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gi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gi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gi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gi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customXml" Target="../ink/ink5.xml"/><Relationship Id="rId18" Type="http://schemas.openxmlformats.org/officeDocument/2006/relationships/image" Target="../media/image14.png"/><Relationship Id="rId3" Type="http://schemas.openxmlformats.org/officeDocument/2006/relationships/customXml" Target="../ink/ink1.xml"/><Relationship Id="rId21" Type="http://schemas.openxmlformats.org/officeDocument/2006/relationships/image" Target="../media/image3.jpg"/><Relationship Id="rId12" Type="http://schemas.openxmlformats.org/officeDocument/2006/relationships/image" Target="../media/image11.png"/><Relationship Id="rId17" Type="http://schemas.openxmlformats.org/officeDocument/2006/relationships/customXml" Target="../ink/ink7.xml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3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14.xml"/><Relationship Id="rId6" Type="http://schemas.openxmlformats.org/officeDocument/2006/relationships/customXml" Target="../ink/ink2.xml"/><Relationship Id="rId11" Type="http://schemas.openxmlformats.org/officeDocument/2006/relationships/customXml" Target="../ink/ink4.xml"/><Relationship Id="rId5" Type="http://schemas.openxmlformats.org/officeDocument/2006/relationships/image" Target="../media/image8.png"/><Relationship Id="rId15" Type="http://schemas.openxmlformats.org/officeDocument/2006/relationships/customXml" Target="../ink/ink6.xml"/><Relationship Id="rId10" Type="http://schemas.openxmlformats.org/officeDocument/2006/relationships/image" Target="../media/image10.png"/><Relationship Id="rId19" Type="http://schemas.openxmlformats.org/officeDocument/2006/relationships/customXml" Target="../ink/ink8.xml"/><Relationship Id="rId9" Type="http://schemas.openxmlformats.org/officeDocument/2006/relationships/customXml" Target="../ink/ink3.xml"/><Relationship Id="rId1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gi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gi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8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8.xml"/></Relationships>
</file>

<file path=ppt/slides/_rels/slide4.xml.rels><?xml version="1.0" encoding="UTF-8" standalone="yes"?>
<Relationships xmlns="http://schemas.openxmlformats.org/package/2006/relationships"><Relationship Id="rId26" Type="http://schemas.openxmlformats.org/officeDocument/2006/relationships/customXml" Target="../ink/ink21.xml"/><Relationship Id="rId21" Type="http://schemas.openxmlformats.org/officeDocument/2006/relationships/image" Target="../media/image25.png"/><Relationship Id="rId42" Type="http://schemas.openxmlformats.org/officeDocument/2006/relationships/image" Target="../media/image35.png"/><Relationship Id="rId47" Type="http://schemas.openxmlformats.org/officeDocument/2006/relationships/customXml" Target="../ink/ink32.xml"/><Relationship Id="rId63" Type="http://schemas.openxmlformats.org/officeDocument/2006/relationships/customXml" Target="../ink/ink40.xml"/><Relationship Id="rId68" Type="http://schemas.openxmlformats.org/officeDocument/2006/relationships/image" Target="../media/image48.png"/><Relationship Id="rId16" Type="http://schemas.openxmlformats.org/officeDocument/2006/relationships/customXml" Target="../ink/ink16.xml"/><Relationship Id="rId11" Type="http://schemas.openxmlformats.org/officeDocument/2006/relationships/customXml" Target="../ink/ink13.xml"/><Relationship Id="rId24" Type="http://schemas.openxmlformats.org/officeDocument/2006/relationships/customXml" Target="../ink/ink20.xml"/><Relationship Id="rId32" Type="http://schemas.openxmlformats.org/officeDocument/2006/relationships/customXml" Target="../ink/ink24.xml"/><Relationship Id="rId37" Type="http://schemas.openxmlformats.org/officeDocument/2006/relationships/customXml" Target="../ink/ink27.xml"/><Relationship Id="rId40" Type="http://schemas.openxmlformats.org/officeDocument/2006/relationships/image" Target="../media/image34.png"/><Relationship Id="rId45" Type="http://schemas.openxmlformats.org/officeDocument/2006/relationships/customXml" Target="../ink/ink31.xml"/><Relationship Id="rId53" Type="http://schemas.openxmlformats.org/officeDocument/2006/relationships/customXml" Target="../ink/ink35.xml"/><Relationship Id="rId58" Type="http://schemas.openxmlformats.org/officeDocument/2006/relationships/image" Target="../media/image43.png"/><Relationship Id="rId66" Type="http://schemas.openxmlformats.org/officeDocument/2006/relationships/image" Target="../media/image47.png"/><Relationship Id="rId74" Type="http://schemas.openxmlformats.org/officeDocument/2006/relationships/image" Target="../media/image51.png"/><Relationship Id="rId5" Type="http://schemas.openxmlformats.org/officeDocument/2006/relationships/image" Target="../media/image18.png"/><Relationship Id="rId61" Type="http://schemas.openxmlformats.org/officeDocument/2006/relationships/customXml" Target="../ink/ink39.xml"/><Relationship Id="rId19" Type="http://schemas.openxmlformats.org/officeDocument/2006/relationships/image" Target="../media/image24.png"/><Relationship Id="rId14" Type="http://schemas.openxmlformats.org/officeDocument/2006/relationships/customXml" Target="../ink/ink15.xml"/><Relationship Id="rId22" Type="http://schemas.openxmlformats.org/officeDocument/2006/relationships/customXml" Target="../ink/ink19.xml"/><Relationship Id="rId27" Type="http://schemas.openxmlformats.org/officeDocument/2006/relationships/image" Target="../media/image28.png"/><Relationship Id="rId30" Type="http://schemas.openxmlformats.org/officeDocument/2006/relationships/customXml" Target="../ink/ink23.xml"/><Relationship Id="rId35" Type="http://schemas.openxmlformats.org/officeDocument/2006/relationships/image" Target="../media/image32.png"/><Relationship Id="rId43" Type="http://schemas.openxmlformats.org/officeDocument/2006/relationships/customXml" Target="../ink/ink30.xml"/><Relationship Id="rId48" Type="http://schemas.openxmlformats.org/officeDocument/2006/relationships/image" Target="../media/image38.png"/><Relationship Id="rId56" Type="http://schemas.openxmlformats.org/officeDocument/2006/relationships/image" Target="../media/image42.png"/><Relationship Id="rId64" Type="http://schemas.openxmlformats.org/officeDocument/2006/relationships/image" Target="../media/image46.png"/><Relationship Id="rId69" Type="http://schemas.openxmlformats.org/officeDocument/2006/relationships/customXml" Target="../ink/ink43.xml"/><Relationship Id="rId77" Type="http://schemas.openxmlformats.org/officeDocument/2006/relationships/customXml" Target="../ink/ink47.xml"/><Relationship Id="rId8" Type="http://schemas.openxmlformats.org/officeDocument/2006/relationships/image" Target="../media/image19.png"/><Relationship Id="rId51" Type="http://schemas.openxmlformats.org/officeDocument/2006/relationships/customXml" Target="../ink/ink34.xml"/><Relationship Id="rId72" Type="http://schemas.openxmlformats.org/officeDocument/2006/relationships/image" Target="../media/image50.png"/><Relationship Id="rId3" Type="http://schemas.openxmlformats.org/officeDocument/2006/relationships/image" Target="../media/image4.png"/><Relationship Id="rId12" Type="http://schemas.openxmlformats.org/officeDocument/2006/relationships/customXml" Target="../ink/ink14.xml"/><Relationship Id="rId17" Type="http://schemas.openxmlformats.org/officeDocument/2006/relationships/image" Target="../media/image23.png"/><Relationship Id="rId25" Type="http://schemas.openxmlformats.org/officeDocument/2006/relationships/image" Target="../media/image27.png"/><Relationship Id="rId33" Type="http://schemas.openxmlformats.org/officeDocument/2006/relationships/image" Target="../media/image31.png"/><Relationship Id="rId38" Type="http://schemas.openxmlformats.org/officeDocument/2006/relationships/image" Target="../media/image33.png"/><Relationship Id="rId46" Type="http://schemas.openxmlformats.org/officeDocument/2006/relationships/image" Target="../media/image37.png"/><Relationship Id="rId59" Type="http://schemas.openxmlformats.org/officeDocument/2006/relationships/customXml" Target="../ink/ink38.xml"/><Relationship Id="rId67" Type="http://schemas.openxmlformats.org/officeDocument/2006/relationships/customXml" Target="../ink/ink42.xml"/><Relationship Id="rId20" Type="http://schemas.openxmlformats.org/officeDocument/2006/relationships/customXml" Target="../ink/ink18.xml"/><Relationship Id="rId41" Type="http://schemas.openxmlformats.org/officeDocument/2006/relationships/customXml" Target="../ink/ink29.xml"/><Relationship Id="rId54" Type="http://schemas.openxmlformats.org/officeDocument/2006/relationships/image" Target="../media/image41.png"/><Relationship Id="rId62" Type="http://schemas.openxmlformats.org/officeDocument/2006/relationships/image" Target="../media/image45.png"/><Relationship Id="rId70" Type="http://schemas.openxmlformats.org/officeDocument/2006/relationships/image" Target="../media/image49.png"/><Relationship Id="rId75" Type="http://schemas.openxmlformats.org/officeDocument/2006/relationships/customXml" Target="../ink/ink46.xml"/><Relationship Id="rId1" Type="http://schemas.openxmlformats.org/officeDocument/2006/relationships/slideLayout" Target="../slideLayouts/slideLayout25.xml"/><Relationship Id="rId6" Type="http://schemas.openxmlformats.org/officeDocument/2006/relationships/customXml" Target="../ink/ink10.xml"/><Relationship Id="rId15" Type="http://schemas.openxmlformats.org/officeDocument/2006/relationships/image" Target="../media/image22.png"/><Relationship Id="rId23" Type="http://schemas.openxmlformats.org/officeDocument/2006/relationships/image" Target="../media/image26.png"/><Relationship Id="rId28" Type="http://schemas.openxmlformats.org/officeDocument/2006/relationships/customXml" Target="../ink/ink22.xml"/><Relationship Id="rId36" Type="http://schemas.openxmlformats.org/officeDocument/2006/relationships/customXml" Target="../ink/ink26.xml"/><Relationship Id="rId49" Type="http://schemas.openxmlformats.org/officeDocument/2006/relationships/customXml" Target="../ink/ink33.xml"/><Relationship Id="rId57" Type="http://schemas.openxmlformats.org/officeDocument/2006/relationships/customXml" Target="../ink/ink37.xml"/><Relationship Id="rId10" Type="http://schemas.openxmlformats.org/officeDocument/2006/relationships/image" Target="../media/image20.png"/><Relationship Id="rId31" Type="http://schemas.openxmlformats.org/officeDocument/2006/relationships/image" Target="../media/image30.png"/><Relationship Id="rId44" Type="http://schemas.openxmlformats.org/officeDocument/2006/relationships/image" Target="../media/image36.png"/><Relationship Id="rId52" Type="http://schemas.openxmlformats.org/officeDocument/2006/relationships/image" Target="../media/image40.png"/><Relationship Id="rId60" Type="http://schemas.openxmlformats.org/officeDocument/2006/relationships/image" Target="../media/image44.png"/><Relationship Id="rId65" Type="http://schemas.openxmlformats.org/officeDocument/2006/relationships/customXml" Target="../ink/ink41.xml"/><Relationship Id="rId73" Type="http://schemas.openxmlformats.org/officeDocument/2006/relationships/customXml" Target="../ink/ink45.xml"/><Relationship Id="rId78" Type="http://schemas.openxmlformats.org/officeDocument/2006/relationships/image" Target="../media/image53.png"/><Relationship Id="rId4" Type="http://schemas.openxmlformats.org/officeDocument/2006/relationships/customXml" Target="../ink/ink9.xml"/><Relationship Id="rId9" Type="http://schemas.openxmlformats.org/officeDocument/2006/relationships/customXml" Target="../ink/ink12.xml"/><Relationship Id="rId13" Type="http://schemas.openxmlformats.org/officeDocument/2006/relationships/image" Target="../media/image21.png"/><Relationship Id="rId18" Type="http://schemas.openxmlformats.org/officeDocument/2006/relationships/customXml" Target="../ink/ink17.xml"/><Relationship Id="rId39" Type="http://schemas.openxmlformats.org/officeDocument/2006/relationships/customXml" Target="../ink/ink28.xml"/><Relationship Id="rId34" Type="http://schemas.openxmlformats.org/officeDocument/2006/relationships/customXml" Target="../ink/ink25.xml"/><Relationship Id="rId50" Type="http://schemas.openxmlformats.org/officeDocument/2006/relationships/image" Target="../media/image39.png"/><Relationship Id="rId55" Type="http://schemas.openxmlformats.org/officeDocument/2006/relationships/customXml" Target="../ink/ink36.xml"/><Relationship Id="rId76" Type="http://schemas.openxmlformats.org/officeDocument/2006/relationships/image" Target="../media/image52.png"/><Relationship Id="rId7" Type="http://schemas.openxmlformats.org/officeDocument/2006/relationships/customXml" Target="../ink/ink11.xml"/><Relationship Id="rId71" Type="http://schemas.openxmlformats.org/officeDocument/2006/relationships/customXml" Target="../ink/ink44.xml"/><Relationship Id="rId2" Type="http://schemas.openxmlformats.org/officeDocument/2006/relationships/notesSlide" Target="../notesSlides/notesSlide3.xml"/><Relationship Id="rId29" Type="http://schemas.openxmlformats.org/officeDocument/2006/relationships/image" Target="../media/image2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5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5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5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95.jpg"/><Relationship Id="rId4" Type="http://schemas.openxmlformats.org/officeDocument/2006/relationships/image" Target="../media/image9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customXml" Target="../ink/ink50.xml"/><Relationship Id="rId13" Type="http://schemas.openxmlformats.org/officeDocument/2006/relationships/image" Target="../media/image60.png"/><Relationship Id="rId18" Type="http://schemas.openxmlformats.org/officeDocument/2006/relationships/customXml" Target="../ink/ink55.xml"/><Relationship Id="rId26" Type="http://schemas.openxmlformats.org/officeDocument/2006/relationships/customXml" Target="../ink/ink59.xml"/><Relationship Id="rId3" Type="http://schemas.openxmlformats.org/officeDocument/2006/relationships/image" Target="../media/image4.png"/><Relationship Id="rId21" Type="http://schemas.openxmlformats.org/officeDocument/2006/relationships/image" Target="../media/image64.png"/><Relationship Id="rId7" Type="http://schemas.openxmlformats.org/officeDocument/2006/relationships/image" Target="../media/image57.png"/><Relationship Id="rId12" Type="http://schemas.openxmlformats.org/officeDocument/2006/relationships/customXml" Target="../ink/ink52.xml"/><Relationship Id="rId17" Type="http://schemas.openxmlformats.org/officeDocument/2006/relationships/image" Target="../media/image62.png"/><Relationship Id="rId25" Type="http://schemas.openxmlformats.org/officeDocument/2006/relationships/image" Target="../media/image66.png"/><Relationship Id="rId2" Type="http://schemas.openxmlformats.org/officeDocument/2006/relationships/notesSlide" Target="../notesSlides/notesSlide6.xml"/><Relationship Id="rId16" Type="http://schemas.openxmlformats.org/officeDocument/2006/relationships/customXml" Target="../ink/ink54.xml"/><Relationship Id="rId20" Type="http://schemas.openxmlformats.org/officeDocument/2006/relationships/customXml" Target="../ink/ink56.xml"/><Relationship Id="rId29" Type="http://schemas.openxmlformats.org/officeDocument/2006/relationships/image" Target="../media/image68.png"/><Relationship Id="rId1" Type="http://schemas.openxmlformats.org/officeDocument/2006/relationships/slideLayout" Target="../slideLayouts/slideLayout25.xml"/><Relationship Id="rId6" Type="http://schemas.openxmlformats.org/officeDocument/2006/relationships/customXml" Target="../ink/ink49.xml"/><Relationship Id="rId11" Type="http://schemas.openxmlformats.org/officeDocument/2006/relationships/image" Target="../media/image59.png"/><Relationship Id="rId24" Type="http://schemas.openxmlformats.org/officeDocument/2006/relationships/customXml" Target="../ink/ink58.xml"/><Relationship Id="rId5" Type="http://schemas.openxmlformats.org/officeDocument/2006/relationships/image" Target="../media/image56.png"/><Relationship Id="rId15" Type="http://schemas.openxmlformats.org/officeDocument/2006/relationships/image" Target="../media/image61.png"/><Relationship Id="rId23" Type="http://schemas.openxmlformats.org/officeDocument/2006/relationships/image" Target="../media/image65.png"/><Relationship Id="rId28" Type="http://schemas.openxmlformats.org/officeDocument/2006/relationships/customXml" Target="../ink/ink60.xml"/><Relationship Id="rId10" Type="http://schemas.openxmlformats.org/officeDocument/2006/relationships/customXml" Target="../ink/ink51.xml"/><Relationship Id="rId19" Type="http://schemas.openxmlformats.org/officeDocument/2006/relationships/image" Target="../media/image63.png"/><Relationship Id="rId4" Type="http://schemas.openxmlformats.org/officeDocument/2006/relationships/customXml" Target="../ink/ink48.xml"/><Relationship Id="rId9" Type="http://schemas.openxmlformats.org/officeDocument/2006/relationships/image" Target="../media/image58.png"/><Relationship Id="rId14" Type="http://schemas.openxmlformats.org/officeDocument/2006/relationships/customXml" Target="../ink/ink53.xml"/><Relationship Id="rId22" Type="http://schemas.openxmlformats.org/officeDocument/2006/relationships/customXml" Target="../ink/ink57.xml"/><Relationship Id="rId27" Type="http://schemas.openxmlformats.org/officeDocument/2006/relationships/image" Target="../media/image6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14300" y="1752600"/>
            <a:ext cx="8915400" cy="31115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6400" dirty="0">
                <a:latin typeface="Arial" panose="020B0604020202020204" pitchFamily="34" charset="0"/>
                <a:cs typeface="Arial" panose="020B0604020202020204" pitchFamily="34" charset="0"/>
              </a:rPr>
              <a:t>Reference Points, Blind Areas and Transition Points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3F9B20-81C5-4C27-9B85-4A021345CE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185" y="238502"/>
            <a:ext cx="8332615" cy="6240035"/>
          </a:xfrm>
        </p:spPr>
      </p:pic>
    </p:spTree>
    <p:extLst>
      <p:ext uri="{BB962C8B-B14F-4D97-AF65-F5344CB8AC3E}">
        <p14:creationId xmlns:p14="http://schemas.microsoft.com/office/powerpoint/2010/main" val="4254766017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266700"/>
            <a:ext cx="8763000" cy="632460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3"/>
          <p:cNvSpPr>
            <a:spLocks noGrp="1"/>
          </p:cNvSpPr>
          <p:nvPr>
            <p:ph type="title"/>
          </p:nvPr>
        </p:nvSpPr>
        <p:spPr>
          <a:xfrm>
            <a:off x="381000" y="185738"/>
            <a:ext cx="5791200" cy="914400"/>
          </a:xfrm>
        </p:spPr>
        <p:txBody>
          <a:bodyPr/>
          <a:lstStyle/>
          <a:p>
            <a:pPr algn="l">
              <a:defRPr/>
            </a:pPr>
            <a:r>
              <a:rPr lang="en-US" sz="5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Left Side Position</a:t>
            </a:r>
          </a:p>
        </p:txBody>
      </p:sp>
      <p:sp>
        <p:nvSpPr>
          <p:cNvPr id="4099" name="Content Placeholder 6"/>
          <p:cNvSpPr>
            <a:spLocks noGrp="1"/>
          </p:cNvSpPr>
          <p:nvPr>
            <p:ph idx="1"/>
          </p:nvPr>
        </p:nvSpPr>
        <p:spPr>
          <a:xfrm>
            <a:off x="359229" y="1263083"/>
            <a:ext cx="5791200" cy="5181600"/>
          </a:xfrm>
        </p:spPr>
        <p:txBody>
          <a:bodyPr/>
          <a:lstStyle/>
          <a:p>
            <a:pPr marL="0" indent="0">
              <a:spcBef>
                <a:spcPts val="1200"/>
              </a:spcBef>
              <a:buFontTx/>
              <a:buNone/>
            </a:pPr>
            <a:r>
              <a:rPr lang="en-US" sz="3600" b="1" dirty="0">
                <a:solidFill>
                  <a:schemeClr val="bg1"/>
                </a:solidFill>
                <a:latin typeface="+mj-lt"/>
                <a:ea typeface="Calibri" pitchFamily="34" charset="0"/>
                <a:cs typeface="Calibri" pitchFamily="34" charset="0"/>
              </a:rPr>
              <a:t>Standard Reference Point:</a:t>
            </a:r>
          </a:p>
          <a:p>
            <a:pPr marL="0" indent="0">
              <a:spcBef>
                <a:spcPts val="1200"/>
              </a:spcBef>
              <a:buFontTx/>
              <a:buNone/>
            </a:pPr>
            <a:r>
              <a:rPr lang="en-US" sz="2800" b="1" dirty="0">
                <a:solidFill>
                  <a:schemeClr val="bg1"/>
                </a:solidFill>
                <a:latin typeface="+mj-lt"/>
                <a:ea typeface="Calibri" pitchFamily="34" charset="0"/>
                <a:cs typeface="Calibri" pitchFamily="34" charset="0"/>
              </a:rPr>
              <a:t>1 foot in from the left front corner of hood</a:t>
            </a:r>
          </a:p>
          <a:p>
            <a:pPr marL="0" indent="0">
              <a:spcBef>
                <a:spcPts val="1200"/>
              </a:spcBef>
              <a:buFontTx/>
              <a:buNone/>
            </a:pPr>
            <a:endParaRPr lang="en-US" sz="1100" b="1" dirty="0">
              <a:solidFill>
                <a:schemeClr val="bg1"/>
              </a:solidFill>
              <a:latin typeface="+mj-lt"/>
              <a:ea typeface="Calibri" pitchFamily="34" charset="0"/>
              <a:cs typeface="Calibri" pitchFamily="34" charset="0"/>
            </a:endParaRPr>
          </a:p>
          <a:p>
            <a:pPr marL="0" indent="0">
              <a:spcBef>
                <a:spcPts val="1200"/>
              </a:spcBef>
              <a:buFontTx/>
              <a:buNone/>
            </a:pPr>
            <a:r>
              <a:rPr lang="en-US" sz="3600" b="1" dirty="0">
                <a:solidFill>
                  <a:schemeClr val="bg1"/>
                </a:solidFill>
                <a:latin typeface="+mj-lt"/>
                <a:ea typeface="Calibri" pitchFamily="34" charset="0"/>
                <a:cs typeface="Calibri" pitchFamily="34" charset="0"/>
              </a:rPr>
              <a:t>Used for…</a:t>
            </a:r>
          </a:p>
          <a:p>
            <a:pPr marL="0" indent="0">
              <a:spcBef>
                <a:spcPts val="1200"/>
              </a:spcBef>
              <a:buFontTx/>
              <a:buNone/>
            </a:pPr>
            <a:r>
              <a:rPr lang="en-US" sz="2800" b="1" dirty="0">
                <a:solidFill>
                  <a:schemeClr val="bg1"/>
                </a:solidFill>
                <a:latin typeface="+mj-lt"/>
                <a:ea typeface="Calibri" pitchFamily="34" charset="0"/>
                <a:cs typeface="Calibri" pitchFamily="34" charset="0"/>
              </a:rPr>
              <a:t>Lane Position 2</a:t>
            </a:r>
          </a:p>
          <a:p>
            <a:pPr marL="0" indent="0">
              <a:spcBef>
                <a:spcPts val="1200"/>
              </a:spcBef>
              <a:buFontTx/>
              <a:buNone/>
            </a:pPr>
            <a:r>
              <a:rPr lang="en-US" sz="2800" b="1" dirty="0">
                <a:solidFill>
                  <a:schemeClr val="bg1"/>
                </a:solidFill>
                <a:latin typeface="+mj-lt"/>
                <a:ea typeface="Calibri" pitchFamily="34" charset="0"/>
                <a:cs typeface="Calibri" pitchFamily="34" charset="0"/>
              </a:rPr>
              <a:t>Side position for approaching left turns (no oncoming traffic)</a:t>
            </a:r>
          </a:p>
          <a:p>
            <a:pPr marL="0" indent="0">
              <a:spcBef>
                <a:spcPts val="1200"/>
              </a:spcBef>
              <a:buFontTx/>
              <a:buNone/>
            </a:pPr>
            <a:r>
              <a:rPr lang="en-US" sz="2800" b="1" dirty="0">
                <a:solidFill>
                  <a:schemeClr val="bg1"/>
                </a:solidFill>
                <a:latin typeface="+mj-lt"/>
                <a:ea typeface="Calibri" pitchFamily="34" charset="0"/>
                <a:cs typeface="Calibri" pitchFamily="34" charset="0"/>
              </a:rPr>
              <a:t>Parking on the left </a:t>
            </a:r>
          </a:p>
          <a:p>
            <a:pPr marL="0" indent="0">
              <a:spcBef>
                <a:spcPts val="1200"/>
              </a:spcBef>
              <a:buFontTx/>
              <a:buNone/>
            </a:pPr>
            <a:endParaRPr lang="en-US" dirty="0">
              <a:solidFill>
                <a:schemeClr val="bg1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pic>
        <p:nvPicPr>
          <p:cNvPr id="4100" name="Picture 7" descr="Ltlimit.png"/>
          <p:cNvPicPr>
            <a:picLocks noChangeAspect="1"/>
          </p:cNvPicPr>
          <p:nvPr/>
        </p:nvPicPr>
        <p:blipFill>
          <a:blip r:embed="rId3"/>
          <a:srcRect t="4443" b="3333"/>
          <a:stretch>
            <a:fillRect/>
          </a:stretch>
        </p:blipFill>
        <p:spPr bwMode="auto">
          <a:xfrm>
            <a:off x="6172200" y="304800"/>
            <a:ext cx="2724150" cy="63246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12" y="271462"/>
            <a:ext cx="8410575" cy="6315075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" y="276225"/>
            <a:ext cx="8439150" cy="630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450409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" y="104775"/>
            <a:ext cx="8877300" cy="664845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3"/>
          <p:cNvSpPr>
            <a:spLocks noGrp="1"/>
          </p:cNvSpPr>
          <p:nvPr>
            <p:ph type="title"/>
          </p:nvPr>
        </p:nvSpPr>
        <p:spPr>
          <a:xfrm>
            <a:off x="348343" y="152400"/>
            <a:ext cx="5791200" cy="914400"/>
          </a:xfrm>
        </p:spPr>
        <p:txBody>
          <a:bodyPr/>
          <a:lstStyle/>
          <a:p>
            <a:pPr algn="l">
              <a:defRPr/>
            </a:pP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Right Side Position</a:t>
            </a:r>
          </a:p>
        </p:txBody>
      </p:sp>
      <p:sp>
        <p:nvSpPr>
          <p:cNvPr id="13315" name="Content Placeholder 6"/>
          <p:cNvSpPr>
            <a:spLocks noGrp="1"/>
          </p:cNvSpPr>
          <p:nvPr>
            <p:ph idx="1"/>
          </p:nvPr>
        </p:nvSpPr>
        <p:spPr>
          <a:xfrm>
            <a:off x="304800" y="1600200"/>
            <a:ext cx="5867400" cy="4572000"/>
          </a:xfrm>
        </p:spPr>
        <p:txBody>
          <a:bodyPr/>
          <a:lstStyle/>
          <a:p>
            <a:pPr marL="0" indent="0">
              <a:spcBef>
                <a:spcPts val="1200"/>
              </a:spcBef>
              <a:buFontTx/>
              <a:buNone/>
            </a:pPr>
            <a:r>
              <a:rPr lang="en-US" sz="3600" b="1" dirty="0">
                <a:solidFill>
                  <a:schemeClr val="bg1"/>
                </a:solidFill>
                <a:latin typeface="+mj-lt"/>
                <a:ea typeface="Calibri" pitchFamily="34" charset="0"/>
                <a:cs typeface="Calibri" pitchFamily="34" charset="0"/>
              </a:rPr>
              <a:t>Standard Reference Point:</a:t>
            </a:r>
          </a:p>
          <a:p>
            <a:pPr marL="0" indent="0">
              <a:spcBef>
                <a:spcPts val="1200"/>
              </a:spcBef>
              <a:buFontTx/>
              <a:buNone/>
            </a:pPr>
            <a:r>
              <a:rPr lang="en-US" sz="2800" b="1" dirty="0">
                <a:solidFill>
                  <a:schemeClr val="bg1"/>
                </a:solidFill>
                <a:latin typeface="+mj-lt"/>
                <a:ea typeface="Calibri" pitchFamily="34" charset="0"/>
                <a:cs typeface="Calibri" pitchFamily="34" charset="0"/>
              </a:rPr>
              <a:t>The center of the hood</a:t>
            </a:r>
          </a:p>
          <a:p>
            <a:pPr marL="0" indent="0">
              <a:spcBef>
                <a:spcPts val="1200"/>
              </a:spcBef>
              <a:buFontTx/>
              <a:buNone/>
            </a:pPr>
            <a:endParaRPr lang="en-US" sz="3600" b="1" dirty="0">
              <a:solidFill>
                <a:schemeClr val="bg1"/>
              </a:solidFill>
              <a:latin typeface="+mj-lt"/>
              <a:ea typeface="Calibri" pitchFamily="34" charset="0"/>
              <a:cs typeface="Calibri" pitchFamily="34" charset="0"/>
            </a:endParaRPr>
          </a:p>
          <a:p>
            <a:pPr marL="0" indent="0">
              <a:spcBef>
                <a:spcPts val="1200"/>
              </a:spcBef>
              <a:buFontTx/>
              <a:buNone/>
            </a:pPr>
            <a:r>
              <a:rPr lang="en-US" sz="3600" b="1" dirty="0">
                <a:solidFill>
                  <a:schemeClr val="bg1"/>
                </a:solidFill>
                <a:latin typeface="+mj-lt"/>
                <a:ea typeface="Calibri" pitchFamily="34" charset="0"/>
                <a:cs typeface="Calibri" pitchFamily="34" charset="0"/>
              </a:rPr>
              <a:t>Used for…</a:t>
            </a:r>
          </a:p>
          <a:p>
            <a:pPr marL="0" indent="0">
              <a:spcBef>
                <a:spcPts val="1200"/>
              </a:spcBef>
              <a:buFontTx/>
              <a:buNone/>
            </a:pPr>
            <a:r>
              <a:rPr lang="en-US" sz="2800" b="1" dirty="0">
                <a:solidFill>
                  <a:schemeClr val="bg1"/>
                </a:solidFill>
                <a:latin typeface="+mj-lt"/>
                <a:ea typeface="Calibri" pitchFamily="34" charset="0"/>
                <a:cs typeface="Calibri" pitchFamily="34" charset="0"/>
              </a:rPr>
              <a:t>Lane Position 3</a:t>
            </a:r>
          </a:p>
          <a:p>
            <a:pPr marL="0" indent="0">
              <a:spcBef>
                <a:spcPts val="1200"/>
              </a:spcBef>
              <a:buFontTx/>
              <a:buNone/>
            </a:pPr>
            <a:r>
              <a:rPr lang="en-US" sz="2800" b="1" dirty="0">
                <a:solidFill>
                  <a:schemeClr val="bg1"/>
                </a:solidFill>
                <a:latin typeface="+mj-lt"/>
                <a:ea typeface="Calibri" pitchFamily="34" charset="0"/>
                <a:cs typeface="Calibri" pitchFamily="34" charset="0"/>
              </a:rPr>
              <a:t>Parking on the right</a:t>
            </a:r>
          </a:p>
          <a:p>
            <a:pPr marL="0" indent="0">
              <a:spcBef>
                <a:spcPts val="1200"/>
              </a:spcBef>
              <a:buFontTx/>
              <a:buNone/>
            </a:pPr>
            <a:endParaRPr lang="en-US" dirty="0">
              <a:solidFill>
                <a:schemeClr val="bg1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pic>
        <p:nvPicPr>
          <p:cNvPr id="13316" name="Picture 9" descr="Rtlimit.png"/>
          <p:cNvPicPr>
            <a:picLocks noChangeAspect="1"/>
          </p:cNvPicPr>
          <p:nvPr/>
        </p:nvPicPr>
        <p:blipFill>
          <a:blip r:embed="rId3"/>
          <a:srcRect l="2844" t="4443" r="5397" b="2222"/>
          <a:stretch>
            <a:fillRect/>
          </a:stretch>
        </p:blipFill>
        <p:spPr bwMode="auto">
          <a:xfrm>
            <a:off x="6248400" y="273050"/>
            <a:ext cx="2590800" cy="6400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75" y="228600"/>
            <a:ext cx="855345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247459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71450"/>
            <a:ext cx="8686800" cy="651510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28600"/>
            <a:ext cx="8534400" cy="640080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179F9-415B-C84B-A224-75111C914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257" y="326571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Blind Areas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67C435-DA00-374B-A9CF-29F7234DB7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1" y="1943100"/>
            <a:ext cx="4572000" cy="3886200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Even properly adjusted mirrors do not allow you to see the ground around your vehicle. The areas that are not visible in the mirrors are called </a:t>
            </a:r>
            <a:r>
              <a:rPr lang="en-US" u="sng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blind areas</a:t>
            </a: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1828800"/>
            <a:ext cx="168376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1183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Content Placeholder 6"/>
          <p:cNvSpPr>
            <a:spLocks noGrp="1"/>
          </p:cNvSpPr>
          <p:nvPr>
            <p:ph idx="1"/>
          </p:nvPr>
        </p:nvSpPr>
        <p:spPr>
          <a:xfrm>
            <a:off x="381000" y="1295400"/>
            <a:ext cx="5791200" cy="5181600"/>
          </a:xfrm>
        </p:spPr>
        <p:txBody>
          <a:bodyPr/>
          <a:lstStyle/>
          <a:p>
            <a:pPr marL="0" indent="0">
              <a:spcBef>
                <a:spcPts val="1200"/>
              </a:spcBef>
              <a:buFontTx/>
              <a:buNone/>
            </a:pP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Standard Reference Point: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1200"/>
              </a:spcBef>
              <a:buFontTx/>
              <a:buNone/>
            </a:pP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Middle of the right half of the hood</a:t>
            </a:r>
          </a:p>
          <a:p>
            <a:pPr marL="0" indent="0">
              <a:spcBef>
                <a:spcPts val="1200"/>
              </a:spcBef>
              <a:buFontTx/>
              <a:buNone/>
            </a:pPr>
            <a:endParaRPr lang="en-US" sz="1000" b="1" dirty="0">
              <a:solidFill>
                <a:schemeClr val="bg1"/>
              </a:solidFill>
              <a:latin typeface="Arial" panose="020B0604020202020204" pitchFamily="34" charset="0"/>
              <a:ea typeface="Calibri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1200"/>
              </a:spcBef>
              <a:buFontTx/>
              <a:buNone/>
            </a:pP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Used for…</a:t>
            </a:r>
          </a:p>
          <a:p>
            <a:pPr marL="0" indent="0">
              <a:spcBef>
                <a:spcPts val="1200"/>
              </a:spcBef>
              <a:buFontTx/>
              <a:buNone/>
            </a:pP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Approaching a right turn when a bike lane is not present.</a:t>
            </a:r>
          </a:p>
          <a:p>
            <a:pPr marL="0" indent="0">
              <a:spcBef>
                <a:spcPts val="1200"/>
              </a:spcBef>
              <a:buFontTx/>
              <a:buNone/>
            </a:pP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Back-in parking</a:t>
            </a:r>
          </a:p>
          <a:p>
            <a:pPr marL="0" indent="0">
              <a:spcBef>
                <a:spcPts val="1200"/>
              </a:spcBef>
              <a:buFontTx/>
              <a:buNone/>
            </a:pP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Parallel parking</a:t>
            </a:r>
          </a:p>
          <a:p>
            <a:pPr marL="0" indent="0">
              <a:spcBef>
                <a:spcPts val="1200"/>
              </a:spcBef>
              <a:buFontTx/>
              <a:buNone/>
            </a:pPr>
            <a:endParaRPr lang="en-US" dirty="0">
              <a:solidFill>
                <a:srgbClr val="FFFFCC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pic>
        <p:nvPicPr>
          <p:cNvPr id="20483" name="Picture 4" descr="3 feet from rt 2.png"/>
          <p:cNvPicPr>
            <a:picLocks noChangeAspect="1"/>
          </p:cNvPicPr>
          <p:nvPr/>
        </p:nvPicPr>
        <p:blipFill>
          <a:blip r:embed="rId3"/>
          <a:srcRect l="4121" t="6322" r="4121" b="1456"/>
          <a:stretch>
            <a:fillRect/>
          </a:stretch>
        </p:blipFill>
        <p:spPr bwMode="auto">
          <a:xfrm>
            <a:off x="6364288" y="212725"/>
            <a:ext cx="2590800" cy="6324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0484" name="Title 3"/>
          <p:cNvSpPr>
            <a:spLocks noGrp="1"/>
          </p:cNvSpPr>
          <p:nvPr>
            <p:ph type="title"/>
          </p:nvPr>
        </p:nvSpPr>
        <p:spPr>
          <a:xfrm>
            <a:off x="381000" y="185738"/>
            <a:ext cx="5943600" cy="914400"/>
          </a:xfrm>
        </p:spPr>
        <p:txBody>
          <a:bodyPr/>
          <a:lstStyle/>
          <a:p>
            <a:pPr algn="l">
              <a:defRPr/>
            </a:pP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Side Position 3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28600"/>
            <a:ext cx="85344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127388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71450"/>
            <a:ext cx="8686800" cy="651510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28600"/>
            <a:ext cx="8534400" cy="640080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Title 3"/>
          <p:cNvSpPr>
            <a:spLocks noGrp="1"/>
          </p:cNvSpPr>
          <p:nvPr>
            <p:ph type="title"/>
          </p:nvPr>
        </p:nvSpPr>
        <p:spPr>
          <a:xfrm>
            <a:off x="381000" y="533400"/>
            <a:ext cx="4800600" cy="914400"/>
          </a:xfrm>
        </p:spPr>
        <p:txBody>
          <a:bodyPr/>
          <a:lstStyle/>
          <a:p>
            <a:pPr algn="l">
              <a:defRPr/>
            </a:pP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Side Position 6</a:t>
            </a:r>
            <a:br>
              <a:rPr lang="en-US" sz="40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4000" b="1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Content Placeholder 6" descr="A picture containing table, sitting, cake&#10;&#10;Description automatically generated">
            <a:extLst>
              <a:ext uri="{FF2B5EF4-FFF2-40B4-BE49-F238E27FC236}">
                <a16:creationId xmlns:a16="http://schemas.microsoft.com/office/drawing/2014/main" id="{50511F9E-CA50-4328-AC3F-DDCAC1F98C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019800" y="185738"/>
            <a:ext cx="2993750" cy="6400800"/>
          </a:xfr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CC24E5F-DCE8-4B58-85F3-0EE1279448F3}"/>
              </a:ext>
            </a:extLst>
          </p:cNvPr>
          <p:cNvSpPr txBox="1"/>
          <p:nvPr/>
        </p:nvSpPr>
        <p:spPr>
          <a:xfrm>
            <a:off x="381000" y="1752600"/>
            <a:ext cx="5219700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ts val="1200"/>
              </a:spcBef>
              <a:buFontTx/>
              <a:buNone/>
            </a:pPr>
            <a:r>
              <a:rPr lang="en-US" sz="3600" b="1" dirty="0">
                <a:solidFill>
                  <a:schemeClr val="bg1"/>
                </a:solidFill>
                <a:latin typeface="+mj-lt"/>
                <a:ea typeface="Calibri" pitchFamily="34" charset="0"/>
                <a:cs typeface="Calibri" pitchFamily="34" charset="0"/>
              </a:rPr>
              <a:t>Standard Reference Point:</a:t>
            </a:r>
            <a:endParaRPr lang="en-US" sz="3600" b="1" dirty="0">
              <a:solidFill>
                <a:schemeClr val="bg1"/>
              </a:solidFill>
              <a:latin typeface="+mj-lt"/>
            </a:endParaRPr>
          </a:p>
          <a:p>
            <a:pPr marL="0" indent="0">
              <a:spcBef>
                <a:spcPts val="1200"/>
              </a:spcBef>
              <a:buFontTx/>
              <a:buNone/>
            </a:pPr>
            <a:r>
              <a:rPr lang="en-US" sz="2800" b="1" dirty="0">
                <a:solidFill>
                  <a:schemeClr val="bg1"/>
                </a:solidFill>
                <a:latin typeface="+mj-lt"/>
                <a:ea typeface="Calibri" pitchFamily="34" charset="0"/>
                <a:cs typeface="Calibri" pitchFamily="34" charset="0"/>
              </a:rPr>
              <a:t>Right edge of the hood</a:t>
            </a:r>
          </a:p>
          <a:p>
            <a:pPr marL="0" indent="0">
              <a:spcBef>
                <a:spcPts val="1200"/>
              </a:spcBef>
              <a:buFontTx/>
              <a:buNone/>
            </a:pPr>
            <a:endParaRPr lang="en-US" sz="2800" b="1" dirty="0">
              <a:solidFill>
                <a:schemeClr val="bg1"/>
              </a:solidFill>
              <a:latin typeface="+mj-lt"/>
              <a:ea typeface="Calibri" pitchFamily="34" charset="0"/>
              <a:cs typeface="Calibri" pitchFamily="34" charset="0"/>
            </a:endParaRPr>
          </a:p>
          <a:p>
            <a:pPr marL="0" indent="0">
              <a:spcBef>
                <a:spcPts val="1200"/>
              </a:spcBef>
              <a:buFontTx/>
              <a:buNone/>
            </a:pPr>
            <a:r>
              <a:rPr lang="en-US" sz="3600" b="1" dirty="0">
                <a:solidFill>
                  <a:schemeClr val="bg1"/>
                </a:solidFill>
                <a:latin typeface="+mj-lt"/>
                <a:ea typeface="Calibri" pitchFamily="34" charset="0"/>
                <a:cs typeface="Calibri" pitchFamily="34" charset="0"/>
              </a:rPr>
              <a:t>Used for…</a:t>
            </a:r>
          </a:p>
          <a:p>
            <a:pPr marL="0" indent="0">
              <a:spcBef>
                <a:spcPts val="1200"/>
              </a:spcBef>
              <a:buFontTx/>
              <a:buNone/>
            </a:pPr>
            <a:r>
              <a:rPr lang="en-US" sz="2800" b="1" dirty="0">
                <a:solidFill>
                  <a:schemeClr val="bg1"/>
                </a:solidFill>
                <a:latin typeface="+mj-lt"/>
                <a:ea typeface="Calibri" pitchFamily="34" charset="0"/>
                <a:cs typeface="Calibri" pitchFamily="34" charset="0"/>
              </a:rPr>
              <a:t>Approaching angle and perpendicular parking</a:t>
            </a:r>
          </a:p>
        </p:txBody>
      </p:sp>
    </p:spTree>
    <p:extLst>
      <p:ext uri="{BB962C8B-B14F-4D97-AF65-F5344CB8AC3E}">
        <p14:creationId xmlns:p14="http://schemas.microsoft.com/office/powerpoint/2010/main" val="28854782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" y="133350"/>
            <a:ext cx="8782050" cy="659130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" y="133350"/>
            <a:ext cx="8782050" cy="659130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37" y="133350"/>
            <a:ext cx="8772525" cy="659130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3"/>
          <p:cNvSpPr>
            <a:spLocks noGrp="1"/>
          </p:cNvSpPr>
          <p:nvPr>
            <p:ph type="title"/>
          </p:nvPr>
        </p:nvSpPr>
        <p:spPr>
          <a:xfrm>
            <a:off x="381000" y="185738"/>
            <a:ext cx="6096000" cy="914400"/>
          </a:xfrm>
        </p:spPr>
        <p:txBody>
          <a:bodyPr/>
          <a:lstStyle/>
          <a:p>
            <a:pPr algn="l">
              <a:defRPr/>
            </a:pPr>
            <a:r>
              <a:rPr lang="en-US" sz="52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Forward position</a:t>
            </a:r>
          </a:p>
        </p:txBody>
      </p:sp>
      <p:sp>
        <p:nvSpPr>
          <p:cNvPr id="27651" name="Content Placeholder 6"/>
          <p:cNvSpPr>
            <a:spLocks noGrp="1"/>
          </p:cNvSpPr>
          <p:nvPr>
            <p:ph idx="1"/>
          </p:nvPr>
        </p:nvSpPr>
        <p:spPr>
          <a:xfrm>
            <a:off x="348343" y="1068162"/>
            <a:ext cx="8643257" cy="3049812"/>
          </a:xfrm>
        </p:spPr>
        <p:txBody>
          <a:bodyPr/>
          <a:lstStyle/>
          <a:p>
            <a:pPr marL="0" indent="0">
              <a:spcBef>
                <a:spcPct val="0"/>
              </a:spcBef>
              <a:buFontTx/>
              <a:buNone/>
            </a:pPr>
            <a:r>
              <a:rPr lang="en-US" b="1" dirty="0">
                <a:solidFill>
                  <a:srgbClr val="F2F2F2"/>
                </a:solidFill>
                <a:latin typeface="+mj-lt"/>
                <a:ea typeface="Calibri" pitchFamily="34" charset="0"/>
                <a:cs typeface="Calibri" pitchFamily="34" charset="0"/>
              </a:rPr>
              <a:t>Standard Reference Point:</a:t>
            </a:r>
          </a:p>
          <a:p>
            <a:pPr marL="0" indent="0">
              <a:spcBef>
                <a:spcPct val="0"/>
              </a:spcBef>
              <a:buFontTx/>
              <a:buNone/>
            </a:pPr>
            <a:r>
              <a:rPr lang="en-US" sz="2800" b="1" dirty="0">
                <a:solidFill>
                  <a:srgbClr val="F2F2F2"/>
                </a:solidFill>
                <a:latin typeface="+mj-lt"/>
                <a:ea typeface="Calibri" pitchFamily="34" charset="0"/>
                <a:cs typeface="Calibri" pitchFamily="34" charset="0"/>
              </a:rPr>
              <a:t>Side mirror or corner post</a:t>
            </a:r>
          </a:p>
          <a:p>
            <a:pPr marL="0" indent="0">
              <a:spcBef>
                <a:spcPct val="0"/>
              </a:spcBef>
              <a:buFontTx/>
              <a:buNone/>
            </a:pPr>
            <a:endParaRPr lang="en-US" sz="1800" b="1" dirty="0">
              <a:solidFill>
                <a:srgbClr val="F2F2F2"/>
              </a:solidFill>
              <a:latin typeface="+mj-lt"/>
              <a:ea typeface="Calibri" pitchFamily="34" charset="0"/>
              <a:cs typeface="Calibri" pitchFamily="34" charset="0"/>
            </a:endParaRPr>
          </a:p>
          <a:p>
            <a:pPr marL="0" indent="0">
              <a:spcBef>
                <a:spcPct val="0"/>
              </a:spcBef>
              <a:buFontTx/>
              <a:buNone/>
            </a:pPr>
            <a:r>
              <a:rPr lang="en-US" b="1" dirty="0">
                <a:solidFill>
                  <a:srgbClr val="F2F2F2"/>
                </a:solidFill>
                <a:latin typeface="+mj-lt"/>
                <a:ea typeface="Calibri" pitchFamily="34" charset="0"/>
                <a:cs typeface="Calibri" pitchFamily="34" charset="0"/>
              </a:rPr>
              <a:t>Used for…</a:t>
            </a:r>
          </a:p>
          <a:p>
            <a:pPr marL="0" indent="0">
              <a:spcBef>
                <a:spcPct val="0"/>
              </a:spcBef>
              <a:buFontTx/>
              <a:buNone/>
            </a:pPr>
            <a:r>
              <a:rPr lang="en-US" sz="2400" b="1" dirty="0">
                <a:solidFill>
                  <a:srgbClr val="F2F2F2"/>
                </a:solidFill>
                <a:latin typeface="+mj-lt"/>
                <a:ea typeface="Calibri" pitchFamily="34" charset="0"/>
                <a:cs typeface="Calibri" pitchFamily="34" charset="0"/>
              </a:rPr>
              <a:t>Used for stopping before crosswalks and stop lines; safety stops to get a clear line of sight without entering a traffic lane; and beginning sharp right turns</a:t>
            </a:r>
            <a:endParaRPr lang="en-US" dirty="0">
              <a:solidFill>
                <a:srgbClr val="F2F2F2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pic>
        <p:nvPicPr>
          <p:cNvPr id="27652" name="Picture 5" descr="FTlimi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4117974"/>
            <a:ext cx="6934200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" y="104775"/>
            <a:ext cx="8877300" cy="664845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6"/>
          <p:cNvSpPr>
            <a:spLocks noGrp="1" noChangeArrowheads="1"/>
          </p:cNvSpPr>
          <p:nvPr>
            <p:ph type="body" idx="1"/>
          </p:nvPr>
        </p:nvSpPr>
        <p:spPr>
          <a:xfrm>
            <a:off x="546784" y="1145620"/>
            <a:ext cx="4495886" cy="4475760"/>
          </a:xfrm>
        </p:spPr>
        <p:txBody>
          <a:bodyPr/>
          <a:lstStyle/>
          <a:p>
            <a:pPr marL="0" indent="0" eaLnBrk="1" hangingPunct="1">
              <a:spcBef>
                <a:spcPts val="1200"/>
              </a:spcBef>
              <a:spcAft>
                <a:spcPts val="1800"/>
              </a:spcAft>
              <a:buFontTx/>
              <a:buNone/>
            </a:pPr>
            <a:r>
              <a:rPr lang="en-US" sz="3600" dirty="0">
                <a:solidFill>
                  <a:schemeClr val="tx2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The body of the car blocks your view of the surrounding roadway</a:t>
            </a:r>
          </a:p>
          <a:p>
            <a:pPr marL="0" indent="0" eaLnBrk="1" hangingPunct="1">
              <a:spcBef>
                <a:spcPts val="1200"/>
              </a:spcBef>
              <a:spcAft>
                <a:spcPts val="1800"/>
              </a:spcAft>
              <a:buFontTx/>
              <a:buNone/>
            </a:pPr>
            <a:r>
              <a:rPr lang="en-US" sz="3600" dirty="0">
                <a:solidFill>
                  <a:schemeClr val="tx2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You canno</a:t>
            </a:r>
            <a:r>
              <a:rPr lang="en-US" altLang="ja-JP" sz="3600" dirty="0">
                <a:solidFill>
                  <a:schemeClr val="tx2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t see the actual position of the car</a:t>
            </a:r>
            <a:endParaRPr lang="en-US" sz="3600" dirty="0">
              <a:solidFill>
                <a:schemeClr val="tx2"/>
              </a:solidFill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CE62059B-97A8-3C44-BC93-54747750A071}"/>
                  </a:ext>
                </a:extLst>
              </p14:cNvPr>
              <p14:cNvContentPartPr/>
              <p14:nvPr/>
            </p14:nvContentPartPr>
            <p14:xfrm>
              <a:off x="7499140" y="2060500"/>
              <a:ext cx="39960" cy="1220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CE62059B-97A8-3C44-BC93-54747750A07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490500" y="2006500"/>
                <a:ext cx="57600" cy="22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654E7CFD-DA64-4A4E-B911-7390CE544BCA}"/>
                  </a:ext>
                </a:extLst>
              </p14:cNvPr>
              <p14:cNvContentPartPr/>
              <p14:nvPr/>
            </p14:nvContentPartPr>
            <p14:xfrm>
              <a:off x="7822780" y="2216740"/>
              <a:ext cx="81720" cy="11412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654E7CFD-DA64-4A4E-B911-7390CE544BCA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814140" y="2163100"/>
                <a:ext cx="99360" cy="22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9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F8ADD32F-D91A-E34E-876D-3856F4E99921}"/>
                  </a:ext>
                </a:extLst>
              </p14:cNvPr>
              <p14:cNvContentPartPr/>
              <p14:nvPr/>
            </p14:nvContentPartPr>
            <p14:xfrm>
              <a:off x="7147060" y="2172100"/>
              <a:ext cx="64080" cy="14760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F8ADD32F-D91A-E34E-876D-3856F4E99921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138060" y="2118100"/>
                <a:ext cx="81720" cy="255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1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E7308CA6-569A-5943-A3A9-4205D83B05F3}"/>
                  </a:ext>
                </a:extLst>
              </p14:cNvPr>
              <p14:cNvContentPartPr/>
              <p14:nvPr/>
            </p14:nvContentPartPr>
            <p14:xfrm>
              <a:off x="7102420" y="2447500"/>
              <a:ext cx="38880" cy="11268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E7308CA6-569A-5943-A3A9-4205D83B05F3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093420" y="2393500"/>
                <a:ext cx="56520" cy="22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3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8AF8254F-2574-2C41-B099-7B7E866A2605}"/>
                  </a:ext>
                </a:extLst>
              </p14:cNvPr>
              <p14:cNvContentPartPr/>
              <p14:nvPr/>
            </p14:nvContentPartPr>
            <p14:xfrm>
              <a:off x="7028980" y="2788780"/>
              <a:ext cx="74160" cy="7848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8AF8254F-2574-2C41-B099-7B7E866A2605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7019980" y="2734780"/>
                <a:ext cx="91800" cy="186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5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34010C9F-98B2-CC46-82CE-D3D7AB804C01}"/>
                  </a:ext>
                </a:extLst>
              </p14:cNvPr>
              <p14:cNvContentPartPr/>
              <p14:nvPr/>
            </p14:nvContentPartPr>
            <p14:xfrm>
              <a:off x="7093780" y="2988580"/>
              <a:ext cx="41400" cy="19548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34010C9F-98B2-CC46-82CE-D3D7AB804C01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7085140" y="2934940"/>
                <a:ext cx="59040" cy="30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7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5D0826B0-3852-0744-BF13-39838A6BE591}"/>
                  </a:ext>
                </a:extLst>
              </p14:cNvPr>
              <p14:cNvContentPartPr/>
              <p14:nvPr/>
            </p14:nvContentPartPr>
            <p14:xfrm>
              <a:off x="7110340" y="3383500"/>
              <a:ext cx="16920" cy="849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5D0826B0-3852-0744-BF13-39838A6BE591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7101340" y="3329860"/>
                <a:ext cx="34560" cy="19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9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FB5DB937-E349-2D43-98C0-74F48E651385}"/>
                  </a:ext>
                </a:extLst>
              </p14:cNvPr>
              <p14:cNvContentPartPr/>
              <p14:nvPr/>
            </p14:nvContentPartPr>
            <p14:xfrm>
              <a:off x="7124740" y="3670780"/>
              <a:ext cx="81000" cy="22500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FB5DB937-E349-2D43-98C0-74F48E651385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7115740" y="3616780"/>
                <a:ext cx="98640" cy="33264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4310" y="0"/>
            <a:ext cx="348969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" y="104775"/>
            <a:ext cx="8877300" cy="664845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7C90901-A937-F5EA-1750-9B440F8EB2EB}"/>
              </a:ext>
            </a:extLst>
          </p:cNvPr>
          <p:cNvSpPr/>
          <p:nvPr/>
        </p:nvSpPr>
        <p:spPr>
          <a:xfrm>
            <a:off x="87086" y="152400"/>
            <a:ext cx="7228114" cy="2286000"/>
          </a:xfrm>
          <a:prstGeom prst="roundRect">
            <a:avLst/>
          </a:prstGeom>
          <a:solidFill>
            <a:srgbClr val="00206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185B6F-7E59-6E65-22CB-204FD2F8810C}"/>
              </a:ext>
            </a:extLst>
          </p:cNvPr>
          <p:cNvSpPr txBox="1"/>
          <p:nvPr/>
        </p:nvSpPr>
        <p:spPr>
          <a:xfrm>
            <a:off x="304800" y="152400"/>
            <a:ext cx="685800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</a:rPr>
              <a:t>Rear Position: Standard Reference Point:</a:t>
            </a:r>
          </a:p>
          <a:p>
            <a:r>
              <a:rPr lang="en-US" sz="2800" b="1" dirty="0">
                <a:solidFill>
                  <a:schemeClr val="bg1"/>
                </a:solidFill>
              </a:rPr>
              <a:t>1 foot behind the corner post or the middle of the rear passenger window</a:t>
            </a:r>
          </a:p>
        </p:txBody>
      </p:sp>
    </p:spTree>
    <p:extLst>
      <p:ext uri="{BB962C8B-B14F-4D97-AF65-F5344CB8AC3E}">
        <p14:creationId xmlns:p14="http://schemas.microsoft.com/office/powerpoint/2010/main" val="108788816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3"/>
          <p:cNvSpPr>
            <a:spLocks noGrp="1"/>
          </p:cNvSpPr>
          <p:nvPr>
            <p:ph type="title"/>
          </p:nvPr>
        </p:nvSpPr>
        <p:spPr>
          <a:xfrm>
            <a:off x="381000" y="76200"/>
            <a:ext cx="6096000" cy="914400"/>
          </a:xfrm>
        </p:spPr>
        <p:txBody>
          <a:bodyPr/>
          <a:lstStyle/>
          <a:p>
            <a:pPr algn="l">
              <a:defRPr/>
            </a:pPr>
            <a:r>
              <a:rPr lang="en-US" sz="50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Rear position</a:t>
            </a:r>
          </a:p>
        </p:txBody>
      </p:sp>
      <p:sp>
        <p:nvSpPr>
          <p:cNvPr id="34819" name="Content Placeholder 6"/>
          <p:cNvSpPr>
            <a:spLocks noGrp="1"/>
          </p:cNvSpPr>
          <p:nvPr>
            <p:ph idx="1"/>
          </p:nvPr>
        </p:nvSpPr>
        <p:spPr>
          <a:xfrm>
            <a:off x="304800" y="990600"/>
            <a:ext cx="8534400" cy="2667000"/>
          </a:xfrm>
        </p:spPr>
        <p:txBody>
          <a:bodyPr/>
          <a:lstStyle/>
          <a:p>
            <a:pPr marL="0" indent="0">
              <a:spcBef>
                <a:spcPct val="0"/>
              </a:spcBef>
              <a:buFontTx/>
              <a:buNone/>
            </a:pPr>
            <a:r>
              <a:rPr lang="en-US" sz="2700" b="1" dirty="0">
                <a:solidFill>
                  <a:srgbClr val="F2F2F2"/>
                </a:solidFill>
                <a:latin typeface="+mj-lt"/>
                <a:ea typeface="Calibri" pitchFamily="34" charset="0"/>
                <a:cs typeface="Calibri" pitchFamily="34" charset="0"/>
              </a:rPr>
              <a:t>Standard Reference Point:</a:t>
            </a:r>
            <a:endParaRPr lang="en-US" sz="2700" b="1" dirty="0">
              <a:solidFill>
                <a:srgbClr val="F2F2F2"/>
              </a:solidFill>
              <a:latin typeface="+mj-lt"/>
            </a:endParaRPr>
          </a:p>
          <a:p>
            <a:pPr marL="0" indent="0">
              <a:spcBef>
                <a:spcPct val="0"/>
              </a:spcBef>
              <a:buFontTx/>
              <a:buNone/>
            </a:pPr>
            <a:r>
              <a:rPr lang="en-US" sz="2700" b="1" dirty="0">
                <a:solidFill>
                  <a:srgbClr val="F2F2F2"/>
                </a:solidFill>
                <a:latin typeface="+mj-lt"/>
                <a:ea typeface="Calibri" pitchFamily="34" charset="0"/>
                <a:cs typeface="Calibri" pitchFamily="34" charset="0"/>
              </a:rPr>
              <a:t>1 foot behind the corner post or middle of rear passenger window</a:t>
            </a:r>
          </a:p>
          <a:p>
            <a:pPr marL="0" indent="0" eaLnBrk="1" hangingPunct="1">
              <a:spcBef>
                <a:spcPct val="0"/>
              </a:spcBef>
              <a:buFontTx/>
              <a:buNone/>
            </a:pPr>
            <a:endParaRPr lang="en-US" sz="2700" b="1" dirty="0">
              <a:solidFill>
                <a:srgbClr val="F2F2F2"/>
              </a:solidFill>
              <a:latin typeface="+mj-lt"/>
              <a:ea typeface="Calibri" pitchFamily="34" charset="0"/>
              <a:cs typeface="Calibri" pitchFamily="34" charset="0"/>
            </a:endParaRPr>
          </a:p>
          <a:p>
            <a:pPr marL="0" indent="0" eaLnBrk="1" hangingPunct="1">
              <a:spcBef>
                <a:spcPct val="0"/>
              </a:spcBef>
              <a:buFontTx/>
              <a:buNone/>
            </a:pPr>
            <a:r>
              <a:rPr lang="en-US" sz="2700" b="1" dirty="0">
                <a:solidFill>
                  <a:srgbClr val="F2F2F2"/>
                </a:solidFill>
                <a:latin typeface="+mj-lt"/>
                <a:ea typeface="Calibri" pitchFamily="34" charset="0"/>
                <a:cs typeface="Calibri" pitchFamily="34" charset="0"/>
              </a:rPr>
              <a:t>Used for…</a:t>
            </a:r>
            <a:r>
              <a:rPr lang="en-US" sz="2700" b="1" dirty="0">
                <a:solidFill>
                  <a:srgbClr val="F2F2F2"/>
                </a:solidFill>
                <a:latin typeface="+mj-lt"/>
              </a:rPr>
              <a:t> </a:t>
            </a:r>
          </a:p>
          <a:p>
            <a:pPr marL="0" indent="0" eaLnBrk="1" hangingPunct="1">
              <a:spcBef>
                <a:spcPct val="0"/>
              </a:spcBef>
              <a:buFontTx/>
              <a:buNone/>
            </a:pPr>
            <a:r>
              <a:rPr lang="en-US" sz="2700" b="1" dirty="0">
                <a:solidFill>
                  <a:srgbClr val="F2F2F2"/>
                </a:solidFill>
                <a:latin typeface="+mj-lt"/>
              </a:rPr>
              <a:t>Rear stop position</a:t>
            </a:r>
            <a:endParaRPr lang="en-US" sz="2700" dirty="0">
              <a:solidFill>
                <a:srgbClr val="F2F2F2"/>
              </a:solidFill>
              <a:latin typeface="+mj-lt"/>
              <a:ea typeface="Calibri" pitchFamily="34" charset="0"/>
              <a:cs typeface="Calibri" pitchFamily="34" charset="0"/>
            </a:endParaRPr>
          </a:p>
        </p:txBody>
      </p:sp>
      <p:pic>
        <p:nvPicPr>
          <p:cNvPr id="34820" name="Picture 4" descr="REarllimi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810000"/>
            <a:ext cx="66294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914400"/>
          </a:xfrm>
        </p:spPr>
        <p:txBody>
          <a:bodyPr/>
          <a:lstStyle/>
          <a:p>
            <a:pPr marL="393700" algn="l" eaLnBrk="1" hangingPunct="1"/>
            <a:r>
              <a:rPr lang="en-US" sz="4800" b="1" dirty="0">
                <a:solidFill>
                  <a:srgbClr val="F2F2F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Calibri" pitchFamily="34" charset="0"/>
                <a:cs typeface="Calibri" pitchFamily="34" charset="0"/>
              </a:rPr>
              <a:t>Standard Reference Points</a:t>
            </a:r>
            <a:endParaRPr lang="en-US" sz="4800" dirty="0">
              <a:solidFill>
                <a:srgbClr val="F2F2F2"/>
              </a:solidFill>
              <a:effectLst>
                <a:outerShdw blurRad="38100" dist="38100" dir="2700000" algn="tl">
                  <a:srgbClr val="000000"/>
                </a:outerShdw>
              </a:effectLst>
              <a:ea typeface="Calibri" pitchFamily="34" charset="0"/>
              <a:cs typeface="Calibri" pitchFamily="34" charset="0"/>
            </a:endParaRP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240971"/>
            <a:ext cx="8534400" cy="5638800"/>
          </a:xfrm>
        </p:spPr>
        <p:txBody>
          <a:bodyPr/>
          <a:lstStyle/>
          <a:p>
            <a:pPr lvl="1" indent="-742950" eaLnBrk="1" hangingPunct="1">
              <a:spcBef>
                <a:spcPts val="600"/>
              </a:spcBef>
              <a:buClr>
                <a:srgbClr val="FFFF00"/>
              </a:buClr>
              <a:buNone/>
            </a:pPr>
            <a:r>
              <a:rPr lang="en-US" sz="2300" b="1" dirty="0">
                <a:solidFill>
                  <a:srgbClr val="F2F2F2"/>
                </a:solidFill>
                <a:latin typeface="+mj-lt"/>
                <a:ea typeface="Calibri" pitchFamily="34" charset="0"/>
                <a:cs typeface="Calibri" pitchFamily="34" charset="0"/>
              </a:rPr>
              <a:t>Left Side Position – </a:t>
            </a:r>
            <a:r>
              <a:rPr lang="en-US" sz="2300" b="1" dirty="0">
                <a:solidFill>
                  <a:schemeClr val="bg1"/>
                </a:solidFill>
                <a:latin typeface="+mj-lt"/>
                <a:ea typeface="Calibri" pitchFamily="34" charset="0"/>
                <a:cs typeface="Calibri" pitchFamily="34" charset="0"/>
              </a:rPr>
              <a:t>1 foot in from the left front corner of hood</a:t>
            </a:r>
          </a:p>
          <a:p>
            <a:pPr lvl="1" indent="-742950" eaLnBrk="1" hangingPunct="1">
              <a:spcBef>
                <a:spcPts val="600"/>
              </a:spcBef>
              <a:buClr>
                <a:srgbClr val="FFFF00"/>
              </a:buClr>
              <a:buNone/>
            </a:pPr>
            <a:endParaRPr lang="en-US" sz="1600" b="1" dirty="0">
              <a:solidFill>
                <a:schemeClr val="bg1"/>
              </a:solidFill>
              <a:latin typeface="+mj-lt"/>
              <a:ea typeface="Calibri" pitchFamily="34" charset="0"/>
              <a:cs typeface="Calibri" pitchFamily="34" charset="0"/>
            </a:endParaRPr>
          </a:p>
          <a:p>
            <a:pPr lvl="1" indent="-742950" eaLnBrk="1" hangingPunct="1">
              <a:spcBef>
                <a:spcPts val="600"/>
              </a:spcBef>
              <a:buClr>
                <a:srgbClr val="FFFF00"/>
              </a:buClr>
              <a:buNone/>
            </a:pPr>
            <a:r>
              <a:rPr lang="en-US" sz="2300" b="1" dirty="0">
                <a:solidFill>
                  <a:srgbClr val="F2F2F2"/>
                </a:solidFill>
                <a:latin typeface="+mj-lt"/>
                <a:ea typeface="Calibri" pitchFamily="34" charset="0"/>
                <a:cs typeface="Calibri" pitchFamily="34" charset="0"/>
              </a:rPr>
              <a:t>Right Side Position - </a:t>
            </a:r>
            <a:r>
              <a:rPr lang="en-US" sz="2300" b="1" dirty="0">
                <a:solidFill>
                  <a:schemeClr val="bg1"/>
                </a:solidFill>
                <a:latin typeface="+mj-lt"/>
                <a:ea typeface="Calibri" pitchFamily="34" charset="0"/>
                <a:cs typeface="Calibri" pitchFamily="34" charset="0"/>
              </a:rPr>
              <a:t>The center of the hood</a:t>
            </a:r>
          </a:p>
          <a:p>
            <a:pPr lvl="1" eaLnBrk="1" hangingPunct="1">
              <a:spcBef>
                <a:spcPts val="600"/>
              </a:spcBef>
              <a:buClr>
                <a:srgbClr val="FFFF00"/>
              </a:buClr>
              <a:buFontTx/>
              <a:buNone/>
            </a:pPr>
            <a:endParaRPr lang="en-US" sz="1800" b="1" dirty="0">
              <a:solidFill>
                <a:srgbClr val="F2F2F2"/>
              </a:solidFill>
              <a:latin typeface="+mj-lt"/>
              <a:ea typeface="Calibri" pitchFamily="34" charset="0"/>
              <a:cs typeface="Calibri" pitchFamily="34" charset="0"/>
            </a:endParaRPr>
          </a:p>
          <a:p>
            <a:pPr eaLnBrk="1" hangingPunct="1">
              <a:spcBef>
                <a:spcPts val="600"/>
              </a:spcBef>
              <a:buClr>
                <a:srgbClr val="FFFF00"/>
              </a:buClr>
              <a:buFontTx/>
              <a:buNone/>
            </a:pPr>
            <a:r>
              <a:rPr lang="en-US" sz="2300" b="1" dirty="0">
                <a:solidFill>
                  <a:srgbClr val="F2F2F2"/>
                </a:solidFill>
                <a:latin typeface="+mj-lt"/>
                <a:ea typeface="Calibri" pitchFamily="34" charset="0"/>
                <a:cs typeface="Calibri" pitchFamily="34" charset="0"/>
              </a:rPr>
              <a:t>Side Position 3 - Middle of the right-half of the hood </a:t>
            </a:r>
          </a:p>
          <a:p>
            <a:pPr eaLnBrk="1" hangingPunct="1">
              <a:spcBef>
                <a:spcPts val="600"/>
              </a:spcBef>
              <a:buClr>
                <a:srgbClr val="FFFF00"/>
              </a:buClr>
              <a:buFontTx/>
              <a:buNone/>
            </a:pPr>
            <a:endParaRPr lang="en-US" sz="1800" b="1" dirty="0">
              <a:solidFill>
                <a:srgbClr val="F2F2F2"/>
              </a:solidFill>
              <a:latin typeface="+mj-lt"/>
              <a:ea typeface="Calibri" pitchFamily="34" charset="0"/>
              <a:cs typeface="Calibri" pitchFamily="34" charset="0"/>
            </a:endParaRPr>
          </a:p>
          <a:p>
            <a:pPr eaLnBrk="1" hangingPunct="1">
              <a:spcBef>
                <a:spcPts val="600"/>
              </a:spcBef>
              <a:buClr>
                <a:srgbClr val="FFFF00"/>
              </a:buClr>
              <a:buFontTx/>
              <a:buNone/>
            </a:pPr>
            <a:r>
              <a:rPr lang="en-US" sz="2300" b="1" dirty="0">
                <a:solidFill>
                  <a:schemeClr val="bg1"/>
                </a:solidFill>
                <a:latin typeface="+mj-lt"/>
                <a:ea typeface="Calibri" pitchFamily="34" charset="0"/>
                <a:cs typeface="Calibri" pitchFamily="34" charset="0"/>
              </a:rPr>
              <a:t>Side Position 6 - Right edge</a:t>
            </a:r>
            <a:r>
              <a:rPr lang="en-US" sz="2300" dirty="0">
                <a:solidFill>
                  <a:schemeClr val="bg1"/>
                </a:solidFill>
                <a:latin typeface="+mj-lt"/>
                <a:ea typeface="Calibri" pitchFamily="34" charset="0"/>
                <a:cs typeface="Calibri" pitchFamily="34" charset="0"/>
              </a:rPr>
              <a:t> of the hood</a:t>
            </a:r>
          </a:p>
          <a:p>
            <a:pPr eaLnBrk="1" hangingPunct="1">
              <a:spcBef>
                <a:spcPts val="600"/>
              </a:spcBef>
              <a:buClr>
                <a:srgbClr val="FFFF00"/>
              </a:buClr>
              <a:buFontTx/>
              <a:buNone/>
            </a:pPr>
            <a:endParaRPr lang="en-US" sz="1800" b="1" dirty="0">
              <a:solidFill>
                <a:schemeClr val="bg1"/>
              </a:solidFill>
              <a:latin typeface="+mj-lt"/>
              <a:ea typeface="Calibri" pitchFamily="34" charset="0"/>
              <a:cs typeface="Calibri" pitchFamily="34" charset="0"/>
            </a:endParaRPr>
          </a:p>
          <a:p>
            <a:pPr eaLnBrk="1" hangingPunct="1">
              <a:spcBef>
                <a:spcPts val="600"/>
              </a:spcBef>
              <a:buClr>
                <a:srgbClr val="FFFF00"/>
              </a:buClr>
              <a:buNone/>
            </a:pPr>
            <a:r>
              <a:rPr lang="en-US" sz="2300" b="1" dirty="0">
                <a:solidFill>
                  <a:srgbClr val="F2F2F2"/>
                </a:solidFill>
                <a:latin typeface="+mj-lt"/>
                <a:ea typeface="Calibri" pitchFamily="34" charset="0"/>
                <a:cs typeface="Calibri" pitchFamily="34" charset="0"/>
              </a:rPr>
              <a:t>Forward Position - Side mirrors or corner post </a:t>
            </a:r>
          </a:p>
          <a:p>
            <a:pPr eaLnBrk="1" hangingPunct="1">
              <a:spcBef>
                <a:spcPts val="600"/>
              </a:spcBef>
              <a:buClr>
                <a:srgbClr val="FFFF00"/>
              </a:buClr>
              <a:buNone/>
            </a:pPr>
            <a:endParaRPr lang="en-US" sz="1800" b="1" dirty="0">
              <a:solidFill>
                <a:srgbClr val="F2F2F2"/>
              </a:solidFill>
              <a:latin typeface="+mj-lt"/>
              <a:ea typeface="Calibri" pitchFamily="34" charset="0"/>
              <a:cs typeface="Calibri" pitchFamily="34" charset="0"/>
            </a:endParaRPr>
          </a:p>
          <a:p>
            <a:pPr eaLnBrk="1" hangingPunct="1">
              <a:spcBef>
                <a:spcPts val="600"/>
              </a:spcBef>
              <a:buClr>
                <a:srgbClr val="FFFF00"/>
              </a:buClr>
              <a:buNone/>
            </a:pPr>
            <a:r>
              <a:rPr lang="en-US" sz="2300" b="1" dirty="0">
                <a:solidFill>
                  <a:srgbClr val="F2F2F2"/>
                </a:solidFill>
                <a:latin typeface="+mj-lt"/>
                <a:ea typeface="Calibri" pitchFamily="34" charset="0"/>
                <a:cs typeface="Calibri" pitchFamily="34" charset="0"/>
              </a:rPr>
              <a:t>Rear Position – 1 foot behind the corner post or the middle of the rear passenger window</a:t>
            </a:r>
          </a:p>
          <a:p>
            <a:pPr eaLnBrk="1" hangingPunct="1">
              <a:spcBef>
                <a:spcPts val="600"/>
              </a:spcBef>
              <a:buClr>
                <a:srgbClr val="FFFF00"/>
              </a:buClr>
              <a:buNone/>
            </a:pPr>
            <a:endParaRPr lang="en-US" sz="2800" b="1" dirty="0">
              <a:solidFill>
                <a:srgbClr val="F2F2F2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lvl="1" eaLnBrk="1" hangingPunct="1">
              <a:spcBef>
                <a:spcPts val="600"/>
              </a:spcBef>
              <a:buClr>
                <a:srgbClr val="FFFF00"/>
              </a:buClr>
              <a:buFontTx/>
              <a:buNone/>
            </a:pPr>
            <a:endParaRPr lang="en-US" sz="2400" b="1" dirty="0">
              <a:solidFill>
                <a:srgbClr val="F2F2F2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eaLnBrk="1" hangingPunct="1">
              <a:spcBef>
                <a:spcPts val="600"/>
              </a:spcBef>
              <a:buClr>
                <a:srgbClr val="FFFF00"/>
              </a:buClr>
              <a:buFontTx/>
              <a:buNone/>
            </a:pPr>
            <a:endParaRPr lang="en-US" sz="2800" b="1" dirty="0">
              <a:solidFill>
                <a:srgbClr val="F2F2F2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18A760-6702-4A63-A08D-8182ED95D0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Eye Dominance Activity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C58D907-18F3-45C6-8684-E2E26FD78C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828800" y="1752600"/>
            <a:ext cx="5120641" cy="384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802533"/>
      </p:ext>
    </p:extLst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C8BD4C-E80F-4EBC-8FAF-8C02ACF1C0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50" y="1143000"/>
            <a:ext cx="6667500" cy="1447800"/>
          </a:xfrm>
        </p:spPr>
        <p:txBody>
          <a:bodyPr/>
          <a:lstStyle/>
          <a:p>
            <a:r>
              <a:rPr lang="en-US" sz="6000" b="1" dirty="0"/>
              <a:t>Transition Points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26B33AC-AF2C-5AE4-D914-840099C104C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35806" y="2895600"/>
            <a:ext cx="7874794" cy="23622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sz="3600" b="1" dirty="0">
                <a:solidFill>
                  <a:srgbClr val="404040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A Transition Point is a reference point used to change speed and or direction during turns</a:t>
            </a:r>
            <a:br>
              <a:rPr lang="en-US" b="1" dirty="0">
                <a:solidFill>
                  <a:srgbClr val="404040"/>
                </a:solidFill>
                <a:ea typeface="ＭＳ Ｐゴシック" pitchFamily="34" charset="-128"/>
              </a:rPr>
            </a:br>
            <a:endParaRPr lang="en-US" b="1" dirty="0">
              <a:solidFill>
                <a:srgbClr val="404040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32952532"/>
      </p:ext>
    </p:extLst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282" name="Rectangle 2"/>
          <p:cNvSpPr>
            <a:spLocks noChangeArrowheads="1"/>
          </p:cNvSpPr>
          <p:nvPr/>
        </p:nvSpPr>
        <p:spPr bwMode="auto">
          <a:xfrm>
            <a:off x="0" y="2286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ＭＳ Ｐゴシック" pitchFamily="-111" charset="-128"/>
                <a:cs typeface="Arial" panose="020B0604020202020204" pitchFamily="34" charset="0"/>
              </a:rPr>
              <a:t>Transition Points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ＭＳ Ｐゴシック" pitchFamily="-111" charset="-128"/>
              <a:cs typeface="Arial" panose="020B0604020202020204" pitchFamily="34" charset="0"/>
            </a:endParaRPr>
          </a:p>
        </p:txBody>
      </p:sp>
      <p:sp>
        <p:nvSpPr>
          <p:cNvPr id="18434" name="Rectangle 14"/>
          <p:cNvSpPr>
            <a:spLocks noChangeArrowheads="1"/>
          </p:cNvSpPr>
          <p:nvPr/>
        </p:nvSpPr>
        <p:spPr bwMode="auto">
          <a:xfrm>
            <a:off x="0" y="990600"/>
            <a:ext cx="9144000" cy="5867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5124" name="Rectangle 5"/>
          <p:cNvSpPr>
            <a:spLocks noChangeArrowheads="1"/>
          </p:cNvSpPr>
          <p:nvPr/>
        </p:nvSpPr>
        <p:spPr bwMode="auto">
          <a:xfrm>
            <a:off x="4016479" y="1455739"/>
            <a:ext cx="3505200" cy="129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-111" charset="-128"/>
                <a:cs typeface="Arial" panose="020B0604020202020204" pitchFamily="34" charset="0"/>
              </a:rPr>
              <a:t>Left Turns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-111" charset="-128"/>
                <a:cs typeface="Arial" panose="020B0604020202020204" pitchFamily="34" charset="0"/>
              </a:rPr>
              <a:t>The Left Corner Post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-111" charset="-128"/>
                <a:cs typeface="Arial" panose="020B0604020202020204" pitchFamily="34" charset="0"/>
              </a:rPr>
              <a:t> aligns with the target</a:t>
            </a:r>
          </a:p>
        </p:txBody>
      </p:sp>
      <p:sp>
        <p:nvSpPr>
          <p:cNvPr id="5125" name="Rectangle 6"/>
          <p:cNvSpPr>
            <a:spLocks noChangeArrowheads="1"/>
          </p:cNvSpPr>
          <p:nvPr/>
        </p:nvSpPr>
        <p:spPr bwMode="auto">
          <a:xfrm>
            <a:off x="1588880" y="4343400"/>
            <a:ext cx="3657600" cy="129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-111" charset="-128"/>
                <a:cs typeface="Arial" panose="020B0604020202020204" pitchFamily="34" charset="0"/>
              </a:rPr>
              <a:t>Right Turns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-111" charset="-128"/>
                <a:cs typeface="Arial" panose="020B0604020202020204" pitchFamily="34" charset="0"/>
              </a:rPr>
              <a:t>Inside Rearview Mirror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-111" charset="-128"/>
                <a:cs typeface="Arial" panose="020B0604020202020204" pitchFamily="34" charset="0"/>
              </a:rPr>
              <a:t> aligns with the target</a:t>
            </a:r>
          </a:p>
        </p:txBody>
      </p:sp>
      <p:grpSp>
        <p:nvGrpSpPr>
          <p:cNvPr id="18437" name="Group 12"/>
          <p:cNvGrpSpPr>
            <a:grpSpLocks/>
          </p:cNvGrpSpPr>
          <p:nvPr/>
        </p:nvGrpSpPr>
        <p:grpSpPr bwMode="auto">
          <a:xfrm>
            <a:off x="782637" y="1727199"/>
            <a:ext cx="2895600" cy="1958975"/>
            <a:chOff x="384" y="768"/>
            <a:chExt cx="1824" cy="1234"/>
          </a:xfrm>
        </p:grpSpPr>
        <p:pic>
          <p:nvPicPr>
            <p:cNvPr id="18442" name="Picture 7" descr="http://new.volvocars.com/models/s80/images/s80_3D_2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" y="768"/>
              <a:ext cx="1824" cy="12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443" name="Oval 8"/>
            <p:cNvSpPr>
              <a:spLocks noChangeArrowheads="1"/>
            </p:cNvSpPr>
            <p:nvPr/>
          </p:nvSpPr>
          <p:spPr bwMode="auto">
            <a:xfrm rot="-1528884">
              <a:off x="1776" y="816"/>
              <a:ext cx="197" cy="374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endParaRPr>
            </a:p>
          </p:txBody>
        </p:sp>
      </p:grpSp>
      <p:sp>
        <p:nvSpPr>
          <p:cNvPr id="18439" name="Text Box 11"/>
          <p:cNvSpPr txBox="1">
            <a:spLocks noChangeArrowheads="1"/>
          </p:cNvSpPr>
          <p:nvPr/>
        </p:nvSpPr>
        <p:spPr bwMode="auto">
          <a:xfrm>
            <a:off x="0" y="39274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7D80B08-F299-B06D-FBDB-684E1EF3E069}"/>
              </a:ext>
            </a:extLst>
          </p:cNvPr>
          <p:cNvGrpSpPr/>
          <p:nvPr/>
        </p:nvGrpSpPr>
        <p:grpSpPr>
          <a:xfrm>
            <a:off x="5638800" y="4343400"/>
            <a:ext cx="2895851" cy="1978268"/>
            <a:chOff x="5843462" y="2188230"/>
            <a:chExt cx="2895851" cy="197826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4DBF9FC-239C-FAFC-EF31-8996FD444CE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43462" y="2203416"/>
              <a:ext cx="2895851" cy="1963082"/>
            </a:xfrm>
            <a:prstGeom prst="rect">
              <a:avLst/>
            </a:prstGeom>
          </p:spPr>
        </p:pic>
        <p:sp>
          <p:nvSpPr>
            <p:cNvPr id="4" name="Oval 10">
              <a:extLst>
                <a:ext uri="{FF2B5EF4-FFF2-40B4-BE49-F238E27FC236}">
                  <a16:creationId xmlns:a16="http://schemas.microsoft.com/office/drawing/2014/main" id="{B1FD55B5-3E3F-0D7D-4B78-9FDDCDC4509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0071116">
              <a:off x="7051088" y="2188230"/>
              <a:ext cx="533400" cy="533400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endParaRPr>
            </a:p>
          </p:txBody>
        </p:sp>
      </p:grp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Google Shape;219;p31" descr="TestYorslf.jpg"/>
          <p:cNvPicPr preferRelativeResize="0"/>
          <p:nvPr/>
        </p:nvPicPr>
        <p:blipFill rotWithShape="1">
          <a:blip r:embed="rId3">
            <a:alphaModFix amt="74000"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220" name="Google Shape;220;p31"/>
          <p:cNvSpPr txBox="1">
            <a:spLocks noGrp="1"/>
          </p:cNvSpPr>
          <p:nvPr>
            <p:ph idx="1"/>
          </p:nvPr>
        </p:nvSpPr>
        <p:spPr>
          <a:xfrm>
            <a:off x="381000" y="838200"/>
            <a:ext cx="8061198" cy="54894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1B10"/>
              </a:buClr>
              <a:buSzPts val="3200"/>
              <a:buFont typeface="Arial"/>
              <a:buNone/>
            </a:pPr>
            <a:r>
              <a:rPr lang="en-US" sz="3400" b="1" dirty="0">
                <a:solidFill>
                  <a:srgbClr val="1D1B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Target helps you establish an accurate path.</a:t>
            </a:r>
            <a:endParaRPr sz="3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l" rtl="0">
              <a:lnSpc>
                <a:spcPct val="90000"/>
              </a:lnSpc>
              <a:spcBef>
                <a:spcPts val="3600"/>
              </a:spcBef>
              <a:spcAft>
                <a:spcPts val="0"/>
              </a:spcAft>
              <a:buClr>
                <a:srgbClr val="1D1B10"/>
              </a:buClr>
              <a:buSzPts val="3200"/>
              <a:buFont typeface="Arial"/>
              <a:buNone/>
            </a:pPr>
            <a:r>
              <a:rPr lang="en-US" sz="3400" b="1" dirty="0">
                <a:solidFill>
                  <a:srgbClr val="1D1B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Target and the Transition Point together help you maintain that accurate path and keep your car balanced while turning (or driving through a curve). </a:t>
            </a:r>
            <a:endParaRPr sz="3400" b="1" dirty="0">
              <a:solidFill>
                <a:srgbClr val="1D1B1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l" rtl="0">
              <a:lnSpc>
                <a:spcPct val="90000"/>
              </a:lnSpc>
              <a:spcBef>
                <a:spcPts val="3600"/>
              </a:spcBef>
              <a:spcAft>
                <a:spcPts val="0"/>
              </a:spcAft>
              <a:buClr>
                <a:srgbClr val="1D1B10"/>
              </a:buClr>
              <a:buSzPts val="3200"/>
              <a:buFont typeface="Arial"/>
              <a:buNone/>
            </a:pPr>
            <a:r>
              <a:rPr lang="en-US" sz="3400" b="1" dirty="0">
                <a:solidFill>
                  <a:srgbClr val="1D1B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them to know the precise time to make a change (transition) in steering, braking, and accelerating. </a:t>
            </a:r>
            <a:endParaRPr sz="3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Google Shape;226;p32" descr="DSC00263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88163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32"/>
          <p:cNvSpPr txBox="1"/>
          <p:nvPr/>
        </p:nvSpPr>
        <p:spPr>
          <a:xfrm>
            <a:off x="4378325" y="2924175"/>
            <a:ext cx="4329113" cy="2246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Calibri"/>
                <a:cs typeface="Calibri"/>
                <a:sym typeface="Calibri"/>
              </a:rPr>
              <a:t>The tree is your target.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Calibri"/>
                <a:cs typeface="Calibri"/>
                <a:sym typeface="Calibri"/>
              </a:rPr>
              <a:t>Turn your head to the target before turning the wheel.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cs typeface="Arial"/>
              <a:sym typeface="Arial"/>
            </a:endParaRPr>
          </a:p>
        </p:txBody>
      </p:sp>
      <p:sp>
        <p:nvSpPr>
          <p:cNvPr id="228" name="Google Shape;228;p32"/>
          <p:cNvSpPr/>
          <p:nvPr/>
        </p:nvSpPr>
        <p:spPr>
          <a:xfrm>
            <a:off x="3921125" y="2786063"/>
            <a:ext cx="457200" cy="457200"/>
          </a:xfrm>
          <a:prstGeom prst="ellipse">
            <a:avLst/>
          </a:prstGeom>
          <a:noFill/>
          <a:ln w="38100" cap="flat" cmpd="sng">
            <a:solidFill>
              <a:srgbClr val="FFFB0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234;p33" descr="DSC00264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78638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33"/>
          <p:cNvSpPr txBox="1"/>
          <p:nvPr/>
        </p:nvSpPr>
        <p:spPr>
          <a:xfrm>
            <a:off x="304800" y="3821113"/>
            <a:ext cx="4953000" cy="954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Calibri"/>
                <a:cs typeface="Calibri"/>
                <a:sym typeface="Calibri"/>
              </a:rPr>
              <a:t>The target is in line with your inside mirror.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236" name="Google Shape;236;p33"/>
          <p:cNvSpPr/>
          <p:nvPr/>
        </p:nvSpPr>
        <p:spPr>
          <a:xfrm>
            <a:off x="3579813" y="4999038"/>
            <a:ext cx="5424487" cy="18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Calibri"/>
                <a:cs typeface="Calibri"/>
                <a:sym typeface="Calibri"/>
              </a:rPr>
              <a:t>The car is at the transition point for making a right turn; this is the point to begin steering recovery actions.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16"/>
          <p:cNvSpPr>
            <a:spLocks noGrp="1" noChangeArrowheads="1"/>
          </p:cNvSpPr>
          <p:nvPr>
            <p:ph type="body" idx="1"/>
          </p:nvPr>
        </p:nvSpPr>
        <p:spPr>
          <a:xfrm>
            <a:off x="414568" y="984998"/>
            <a:ext cx="4928469" cy="5214604"/>
          </a:xfrm>
        </p:spPr>
        <p:txBody>
          <a:bodyPr/>
          <a:lstStyle/>
          <a:p>
            <a:pPr marL="0" indent="0" eaLnBrk="1" hangingPunct="1">
              <a:spcBef>
                <a:spcPts val="1200"/>
              </a:spcBef>
              <a:spcAft>
                <a:spcPts val="1800"/>
              </a:spcAft>
              <a:buFontTx/>
              <a:buNone/>
            </a:pPr>
            <a:r>
              <a:rPr lang="en-US" sz="3600" dirty="0">
                <a:latin typeface="+mj-lt"/>
                <a:ea typeface="ＭＳ Ｐゴシック" pitchFamily="34" charset="-128"/>
              </a:rPr>
              <a:t>Blind areas create an optical illusion that makes the vehicle seem larger than it really is. </a:t>
            </a:r>
          </a:p>
          <a:p>
            <a:pPr marL="0" indent="0" eaLnBrk="1" hangingPunct="1">
              <a:spcBef>
                <a:spcPts val="1200"/>
              </a:spcBef>
              <a:spcAft>
                <a:spcPts val="1800"/>
              </a:spcAft>
              <a:buFontTx/>
              <a:buNone/>
            </a:pPr>
            <a:r>
              <a:rPr lang="en-US" sz="3600" dirty="0">
                <a:latin typeface="+mj-lt"/>
                <a:ea typeface="ＭＳ Ｐゴシック" pitchFamily="34" charset="-128"/>
              </a:rPr>
              <a:t>Reference Points help you place your vehicle in the correct position.</a:t>
            </a:r>
          </a:p>
          <a:p>
            <a:pPr marL="0" indent="0" eaLnBrk="1" hangingPunct="1">
              <a:spcBef>
                <a:spcPts val="1200"/>
              </a:spcBef>
              <a:spcAft>
                <a:spcPts val="1800"/>
              </a:spcAft>
              <a:buFontTx/>
              <a:buNone/>
            </a:pPr>
            <a:endParaRPr lang="en-US" b="1" dirty="0">
              <a:latin typeface="Calibri" pitchFamily="34" charset="0"/>
              <a:ea typeface="ＭＳ Ｐゴシック" pitchFamily="34" charset="-128"/>
            </a:endParaRPr>
          </a:p>
        </p:txBody>
      </p:sp>
      <p:grpSp>
        <p:nvGrpSpPr>
          <p:cNvPr id="4099" name="Group 13"/>
          <p:cNvGrpSpPr>
            <a:grpSpLocks/>
          </p:cNvGrpSpPr>
          <p:nvPr/>
        </p:nvGrpSpPr>
        <p:grpSpPr bwMode="auto">
          <a:xfrm>
            <a:off x="5791200" y="-32084"/>
            <a:ext cx="3505200" cy="6858000"/>
            <a:chOff x="5638800" y="0"/>
            <a:chExt cx="3505200" cy="6858000"/>
          </a:xfrm>
        </p:grpSpPr>
        <p:grpSp>
          <p:nvGrpSpPr>
            <p:cNvPr id="4101" name="Group 24"/>
            <p:cNvGrpSpPr>
              <a:grpSpLocks/>
            </p:cNvGrpSpPr>
            <p:nvPr/>
          </p:nvGrpSpPr>
          <p:grpSpPr bwMode="auto">
            <a:xfrm>
              <a:off x="5638800" y="0"/>
              <a:ext cx="3505200" cy="6858000"/>
              <a:chOff x="5638800" y="0"/>
              <a:chExt cx="3505200" cy="6858000"/>
            </a:xfrm>
          </p:grpSpPr>
          <p:grpSp>
            <p:nvGrpSpPr>
              <p:cNvPr id="4105" name="Group 23"/>
              <p:cNvGrpSpPr>
                <a:grpSpLocks/>
              </p:cNvGrpSpPr>
              <p:nvPr/>
            </p:nvGrpSpPr>
            <p:grpSpPr bwMode="auto">
              <a:xfrm rot="-5400000">
                <a:off x="3962400" y="1676400"/>
                <a:ext cx="6858000" cy="3505200"/>
                <a:chOff x="192" y="2160"/>
                <a:chExt cx="5424" cy="2160"/>
              </a:xfrm>
            </p:grpSpPr>
            <p:sp>
              <p:nvSpPr>
                <p:cNvPr id="4109" name="Rectangle 8"/>
                <p:cNvSpPr>
                  <a:spLocks noChangeArrowheads="1"/>
                </p:cNvSpPr>
                <p:nvPr/>
              </p:nvSpPr>
              <p:spPr bwMode="auto">
                <a:xfrm>
                  <a:off x="192" y="2160"/>
                  <a:ext cx="5424" cy="2160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ＭＳ Ｐゴシック" pitchFamily="34" charset="-128"/>
                    <a:cs typeface="+mn-cs"/>
                  </a:endParaRPr>
                </a:p>
              </p:txBody>
            </p:sp>
            <p:sp>
              <p:nvSpPr>
                <p:cNvPr id="4110" name="Line 11"/>
                <p:cNvSpPr>
                  <a:spLocks noChangeShapeType="1"/>
                </p:cNvSpPr>
                <p:nvPr/>
              </p:nvSpPr>
              <p:spPr bwMode="auto">
                <a:xfrm>
                  <a:off x="240" y="4272"/>
                  <a:ext cx="5376" cy="0"/>
                </a:xfrm>
                <a:prstGeom prst="line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prstDash val="lgDash"/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ＭＳ Ｐゴシック" pitchFamily="34" charset="-128"/>
                    <a:cs typeface="+mn-cs"/>
                  </a:endParaRPr>
                </a:p>
              </p:txBody>
            </p:sp>
          </p:grpSp>
          <p:sp>
            <p:nvSpPr>
              <p:cNvPr id="4106" name="Line 9"/>
              <p:cNvSpPr>
                <a:spLocks noChangeShapeType="1"/>
              </p:cNvSpPr>
              <p:nvPr/>
            </p:nvSpPr>
            <p:spPr bwMode="auto">
              <a:xfrm rot="5400000">
                <a:off x="3200916" y="3429000"/>
                <a:ext cx="6858000" cy="0"/>
              </a:xfrm>
              <a:prstGeom prst="line">
                <a:avLst/>
              </a:prstGeom>
              <a:noFill/>
              <a:ln w="28575">
                <a:solidFill>
                  <a:srgbClr val="FFCC66"/>
                </a:solidFill>
                <a:prstDash val="lg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4107" name="Line 12"/>
              <p:cNvSpPr>
                <a:spLocks noChangeShapeType="1"/>
              </p:cNvSpPr>
              <p:nvPr/>
            </p:nvSpPr>
            <p:spPr bwMode="auto">
              <a:xfrm rot="5400000">
                <a:off x="4641611" y="3429000"/>
                <a:ext cx="6858000" cy="0"/>
              </a:xfrm>
              <a:prstGeom prst="line">
                <a:avLst/>
              </a:prstGeom>
              <a:noFill/>
              <a:ln w="5715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4108" name="Line 13"/>
              <p:cNvSpPr>
                <a:spLocks noChangeShapeType="1"/>
              </p:cNvSpPr>
              <p:nvPr/>
            </p:nvSpPr>
            <p:spPr bwMode="auto">
              <a:xfrm rot="5400000">
                <a:off x="3088733" y="3429000"/>
                <a:ext cx="6858000" cy="0"/>
              </a:xfrm>
              <a:prstGeom prst="line">
                <a:avLst/>
              </a:prstGeom>
              <a:noFill/>
              <a:ln w="28575">
                <a:solidFill>
                  <a:srgbClr val="FFCC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</p:grpSp>
        <p:sp>
          <p:nvSpPr>
            <p:cNvPr id="16" name="Freeform 17"/>
            <p:cNvSpPr>
              <a:spLocks/>
            </p:cNvSpPr>
            <p:nvPr/>
          </p:nvSpPr>
          <p:spPr bwMode="auto">
            <a:xfrm rot="5400000">
              <a:off x="4152900" y="2103255"/>
              <a:ext cx="6477000" cy="2590800"/>
            </a:xfrm>
            <a:custGeom>
              <a:avLst/>
              <a:gdLst/>
              <a:ahLst/>
              <a:cxnLst>
                <a:cxn ang="0">
                  <a:pos x="28" y="529"/>
                </a:cxn>
                <a:cxn ang="0">
                  <a:pos x="120" y="344"/>
                </a:cxn>
                <a:cxn ang="0">
                  <a:pos x="272" y="219"/>
                </a:cxn>
                <a:cxn ang="0">
                  <a:pos x="429" y="129"/>
                </a:cxn>
                <a:cxn ang="0">
                  <a:pos x="599" y="66"/>
                </a:cxn>
                <a:cxn ang="0">
                  <a:pos x="792" y="26"/>
                </a:cxn>
                <a:cxn ang="0">
                  <a:pos x="952" y="12"/>
                </a:cxn>
                <a:cxn ang="0">
                  <a:pos x="1360" y="0"/>
                </a:cxn>
                <a:cxn ang="0">
                  <a:pos x="1548" y="4"/>
                </a:cxn>
                <a:cxn ang="0">
                  <a:pos x="1740" y="16"/>
                </a:cxn>
                <a:cxn ang="0">
                  <a:pos x="1944" y="28"/>
                </a:cxn>
                <a:cxn ang="0">
                  <a:pos x="2124" y="48"/>
                </a:cxn>
                <a:cxn ang="0">
                  <a:pos x="2300" y="68"/>
                </a:cxn>
                <a:cxn ang="0">
                  <a:pos x="2600" y="136"/>
                </a:cxn>
                <a:cxn ang="0">
                  <a:pos x="2905" y="304"/>
                </a:cxn>
                <a:cxn ang="0">
                  <a:pos x="3004" y="416"/>
                </a:cxn>
                <a:cxn ang="0">
                  <a:pos x="3063" y="562"/>
                </a:cxn>
                <a:cxn ang="0">
                  <a:pos x="3060" y="761"/>
                </a:cxn>
                <a:cxn ang="0">
                  <a:pos x="3004" y="987"/>
                </a:cxn>
                <a:cxn ang="0">
                  <a:pos x="2864" y="1184"/>
                </a:cxn>
                <a:cxn ang="0">
                  <a:pos x="2616" y="1296"/>
                </a:cxn>
                <a:cxn ang="0">
                  <a:pos x="2232" y="1276"/>
                </a:cxn>
                <a:cxn ang="0">
                  <a:pos x="1768" y="1188"/>
                </a:cxn>
                <a:cxn ang="0">
                  <a:pos x="1532" y="1132"/>
                </a:cxn>
                <a:cxn ang="0">
                  <a:pos x="1216" y="1088"/>
                </a:cxn>
                <a:cxn ang="0">
                  <a:pos x="964" y="1152"/>
                </a:cxn>
                <a:cxn ang="0">
                  <a:pos x="728" y="1236"/>
                </a:cxn>
                <a:cxn ang="0">
                  <a:pos x="518" y="1269"/>
                </a:cxn>
                <a:cxn ang="0">
                  <a:pos x="373" y="1262"/>
                </a:cxn>
                <a:cxn ang="0">
                  <a:pos x="284" y="1248"/>
                </a:cxn>
                <a:cxn ang="0">
                  <a:pos x="207" y="1205"/>
                </a:cxn>
                <a:cxn ang="0">
                  <a:pos x="76" y="1060"/>
                </a:cxn>
                <a:cxn ang="0">
                  <a:pos x="5" y="848"/>
                </a:cxn>
                <a:cxn ang="0">
                  <a:pos x="10" y="655"/>
                </a:cxn>
              </a:cxnLst>
              <a:rect l="0" t="0" r="r" b="b"/>
              <a:pathLst>
                <a:path w="3072" h="1303">
                  <a:moveTo>
                    <a:pt x="16" y="592"/>
                  </a:moveTo>
                  <a:cubicBezTo>
                    <a:pt x="20" y="571"/>
                    <a:pt x="20" y="556"/>
                    <a:pt x="28" y="529"/>
                  </a:cubicBezTo>
                  <a:cubicBezTo>
                    <a:pt x="36" y="502"/>
                    <a:pt x="49" y="460"/>
                    <a:pt x="65" y="431"/>
                  </a:cubicBezTo>
                  <a:cubicBezTo>
                    <a:pt x="80" y="400"/>
                    <a:pt x="99" y="370"/>
                    <a:pt x="120" y="344"/>
                  </a:cubicBezTo>
                  <a:cubicBezTo>
                    <a:pt x="142" y="319"/>
                    <a:pt x="169" y="294"/>
                    <a:pt x="195" y="273"/>
                  </a:cubicBezTo>
                  <a:cubicBezTo>
                    <a:pt x="220" y="251"/>
                    <a:pt x="247" y="236"/>
                    <a:pt x="272" y="219"/>
                  </a:cubicBezTo>
                  <a:cubicBezTo>
                    <a:pt x="297" y="202"/>
                    <a:pt x="317" y="184"/>
                    <a:pt x="343" y="170"/>
                  </a:cubicBezTo>
                  <a:cubicBezTo>
                    <a:pt x="369" y="155"/>
                    <a:pt x="400" y="141"/>
                    <a:pt x="429" y="129"/>
                  </a:cubicBezTo>
                  <a:cubicBezTo>
                    <a:pt x="457" y="117"/>
                    <a:pt x="482" y="103"/>
                    <a:pt x="510" y="93"/>
                  </a:cubicBezTo>
                  <a:cubicBezTo>
                    <a:pt x="539" y="82"/>
                    <a:pt x="569" y="72"/>
                    <a:pt x="599" y="66"/>
                  </a:cubicBezTo>
                  <a:cubicBezTo>
                    <a:pt x="630" y="59"/>
                    <a:pt x="663" y="59"/>
                    <a:pt x="696" y="53"/>
                  </a:cubicBezTo>
                  <a:cubicBezTo>
                    <a:pt x="728" y="45"/>
                    <a:pt x="764" y="32"/>
                    <a:pt x="792" y="26"/>
                  </a:cubicBezTo>
                  <a:cubicBezTo>
                    <a:pt x="821" y="19"/>
                    <a:pt x="843" y="23"/>
                    <a:pt x="870" y="21"/>
                  </a:cubicBezTo>
                  <a:cubicBezTo>
                    <a:pt x="897" y="18"/>
                    <a:pt x="900" y="15"/>
                    <a:pt x="952" y="12"/>
                  </a:cubicBezTo>
                  <a:cubicBezTo>
                    <a:pt x="1004" y="9"/>
                    <a:pt x="1116" y="6"/>
                    <a:pt x="1184" y="4"/>
                  </a:cubicBezTo>
                  <a:cubicBezTo>
                    <a:pt x="1252" y="2"/>
                    <a:pt x="1315" y="0"/>
                    <a:pt x="1360" y="0"/>
                  </a:cubicBezTo>
                  <a:cubicBezTo>
                    <a:pt x="1405" y="0"/>
                    <a:pt x="1425" y="3"/>
                    <a:pt x="1456" y="4"/>
                  </a:cubicBezTo>
                  <a:cubicBezTo>
                    <a:pt x="1487" y="5"/>
                    <a:pt x="1513" y="3"/>
                    <a:pt x="1548" y="4"/>
                  </a:cubicBezTo>
                  <a:cubicBezTo>
                    <a:pt x="1583" y="5"/>
                    <a:pt x="1636" y="10"/>
                    <a:pt x="1668" y="12"/>
                  </a:cubicBezTo>
                  <a:cubicBezTo>
                    <a:pt x="1700" y="14"/>
                    <a:pt x="1711" y="14"/>
                    <a:pt x="1740" y="16"/>
                  </a:cubicBezTo>
                  <a:cubicBezTo>
                    <a:pt x="1769" y="18"/>
                    <a:pt x="1811" y="20"/>
                    <a:pt x="1845" y="22"/>
                  </a:cubicBezTo>
                  <a:cubicBezTo>
                    <a:pt x="1879" y="24"/>
                    <a:pt x="1912" y="25"/>
                    <a:pt x="1944" y="28"/>
                  </a:cubicBezTo>
                  <a:cubicBezTo>
                    <a:pt x="1976" y="31"/>
                    <a:pt x="2006" y="37"/>
                    <a:pt x="2036" y="40"/>
                  </a:cubicBezTo>
                  <a:cubicBezTo>
                    <a:pt x="2066" y="43"/>
                    <a:pt x="2093" y="45"/>
                    <a:pt x="2124" y="48"/>
                  </a:cubicBezTo>
                  <a:cubicBezTo>
                    <a:pt x="2155" y="51"/>
                    <a:pt x="2191" y="57"/>
                    <a:pt x="2220" y="60"/>
                  </a:cubicBezTo>
                  <a:cubicBezTo>
                    <a:pt x="2249" y="63"/>
                    <a:pt x="2267" y="63"/>
                    <a:pt x="2300" y="68"/>
                  </a:cubicBezTo>
                  <a:cubicBezTo>
                    <a:pt x="2333" y="73"/>
                    <a:pt x="2366" y="77"/>
                    <a:pt x="2416" y="88"/>
                  </a:cubicBezTo>
                  <a:cubicBezTo>
                    <a:pt x="2466" y="99"/>
                    <a:pt x="2541" y="116"/>
                    <a:pt x="2600" y="136"/>
                  </a:cubicBezTo>
                  <a:cubicBezTo>
                    <a:pt x="2659" y="156"/>
                    <a:pt x="2717" y="180"/>
                    <a:pt x="2768" y="208"/>
                  </a:cubicBezTo>
                  <a:cubicBezTo>
                    <a:pt x="2819" y="236"/>
                    <a:pt x="2870" y="275"/>
                    <a:pt x="2905" y="304"/>
                  </a:cubicBezTo>
                  <a:cubicBezTo>
                    <a:pt x="2940" y="333"/>
                    <a:pt x="2960" y="361"/>
                    <a:pt x="2976" y="380"/>
                  </a:cubicBezTo>
                  <a:cubicBezTo>
                    <a:pt x="2992" y="399"/>
                    <a:pt x="2992" y="394"/>
                    <a:pt x="3004" y="416"/>
                  </a:cubicBezTo>
                  <a:cubicBezTo>
                    <a:pt x="3016" y="438"/>
                    <a:pt x="3042" y="490"/>
                    <a:pt x="3051" y="514"/>
                  </a:cubicBezTo>
                  <a:cubicBezTo>
                    <a:pt x="3061" y="539"/>
                    <a:pt x="3060" y="539"/>
                    <a:pt x="3063" y="562"/>
                  </a:cubicBezTo>
                  <a:cubicBezTo>
                    <a:pt x="3067" y="586"/>
                    <a:pt x="3072" y="620"/>
                    <a:pt x="3072" y="654"/>
                  </a:cubicBezTo>
                  <a:cubicBezTo>
                    <a:pt x="3072" y="687"/>
                    <a:pt x="3065" y="724"/>
                    <a:pt x="3060" y="761"/>
                  </a:cubicBezTo>
                  <a:cubicBezTo>
                    <a:pt x="3055" y="798"/>
                    <a:pt x="3048" y="836"/>
                    <a:pt x="3038" y="874"/>
                  </a:cubicBezTo>
                  <a:cubicBezTo>
                    <a:pt x="3029" y="912"/>
                    <a:pt x="3019" y="953"/>
                    <a:pt x="3004" y="987"/>
                  </a:cubicBezTo>
                  <a:cubicBezTo>
                    <a:pt x="2988" y="1022"/>
                    <a:pt x="2970" y="1048"/>
                    <a:pt x="2947" y="1081"/>
                  </a:cubicBezTo>
                  <a:cubicBezTo>
                    <a:pt x="2924" y="1114"/>
                    <a:pt x="2903" y="1153"/>
                    <a:pt x="2864" y="1184"/>
                  </a:cubicBezTo>
                  <a:cubicBezTo>
                    <a:pt x="2825" y="1215"/>
                    <a:pt x="2753" y="1249"/>
                    <a:pt x="2712" y="1268"/>
                  </a:cubicBezTo>
                  <a:cubicBezTo>
                    <a:pt x="2671" y="1287"/>
                    <a:pt x="2663" y="1291"/>
                    <a:pt x="2616" y="1296"/>
                  </a:cubicBezTo>
                  <a:cubicBezTo>
                    <a:pt x="2569" y="1301"/>
                    <a:pt x="2492" y="1303"/>
                    <a:pt x="2428" y="1300"/>
                  </a:cubicBezTo>
                  <a:cubicBezTo>
                    <a:pt x="2364" y="1297"/>
                    <a:pt x="2311" y="1289"/>
                    <a:pt x="2232" y="1276"/>
                  </a:cubicBezTo>
                  <a:cubicBezTo>
                    <a:pt x="2153" y="1263"/>
                    <a:pt x="2033" y="1239"/>
                    <a:pt x="1956" y="1224"/>
                  </a:cubicBezTo>
                  <a:cubicBezTo>
                    <a:pt x="1879" y="1209"/>
                    <a:pt x="1818" y="1198"/>
                    <a:pt x="1768" y="1188"/>
                  </a:cubicBezTo>
                  <a:cubicBezTo>
                    <a:pt x="1718" y="1178"/>
                    <a:pt x="1695" y="1173"/>
                    <a:pt x="1656" y="1164"/>
                  </a:cubicBezTo>
                  <a:cubicBezTo>
                    <a:pt x="1617" y="1155"/>
                    <a:pt x="1583" y="1142"/>
                    <a:pt x="1532" y="1132"/>
                  </a:cubicBezTo>
                  <a:cubicBezTo>
                    <a:pt x="1481" y="1122"/>
                    <a:pt x="1405" y="1111"/>
                    <a:pt x="1352" y="1104"/>
                  </a:cubicBezTo>
                  <a:cubicBezTo>
                    <a:pt x="1299" y="1097"/>
                    <a:pt x="1256" y="1090"/>
                    <a:pt x="1216" y="1088"/>
                  </a:cubicBezTo>
                  <a:cubicBezTo>
                    <a:pt x="1176" y="1086"/>
                    <a:pt x="1154" y="1081"/>
                    <a:pt x="1112" y="1092"/>
                  </a:cubicBezTo>
                  <a:cubicBezTo>
                    <a:pt x="1070" y="1103"/>
                    <a:pt x="1009" y="1136"/>
                    <a:pt x="964" y="1152"/>
                  </a:cubicBezTo>
                  <a:cubicBezTo>
                    <a:pt x="919" y="1168"/>
                    <a:pt x="883" y="1174"/>
                    <a:pt x="844" y="1188"/>
                  </a:cubicBezTo>
                  <a:cubicBezTo>
                    <a:pt x="805" y="1202"/>
                    <a:pt x="770" y="1224"/>
                    <a:pt x="728" y="1236"/>
                  </a:cubicBezTo>
                  <a:cubicBezTo>
                    <a:pt x="686" y="1248"/>
                    <a:pt x="626" y="1254"/>
                    <a:pt x="591" y="1259"/>
                  </a:cubicBezTo>
                  <a:cubicBezTo>
                    <a:pt x="556" y="1264"/>
                    <a:pt x="546" y="1267"/>
                    <a:pt x="518" y="1269"/>
                  </a:cubicBezTo>
                  <a:cubicBezTo>
                    <a:pt x="489" y="1272"/>
                    <a:pt x="449" y="1272"/>
                    <a:pt x="425" y="1270"/>
                  </a:cubicBezTo>
                  <a:cubicBezTo>
                    <a:pt x="400" y="1269"/>
                    <a:pt x="388" y="1263"/>
                    <a:pt x="373" y="1262"/>
                  </a:cubicBezTo>
                  <a:cubicBezTo>
                    <a:pt x="357" y="1261"/>
                    <a:pt x="347" y="1264"/>
                    <a:pt x="332" y="1262"/>
                  </a:cubicBezTo>
                  <a:cubicBezTo>
                    <a:pt x="317" y="1259"/>
                    <a:pt x="298" y="1253"/>
                    <a:pt x="284" y="1248"/>
                  </a:cubicBezTo>
                  <a:cubicBezTo>
                    <a:pt x="269" y="1242"/>
                    <a:pt x="256" y="1232"/>
                    <a:pt x="243" y="1226"/>
                  </a:cubicBezTo>
                  <a:cubicBezTo>
                    <a:pt x="230" y="1219"/>
                    <a:pt x="225" y="1221"/>
                    <a:pt x="207" y="1205"/>
                  </a:cubicBezTo>
                  <a:cubicBezTo>
                    <a:pt x="189" y="1189"/>
                    <a:pt x="157" y="1156"/>
                    <a:pt x="136" y="1131"/>
                  </a:cubicBezTo>
                  <a:cubicBezTo>
                    <a:pt x="114" y="1107"/>
                    <a:pt x="93" y="1088"/>
                    <a:pt x="76" y="1060"/>
                  </a:cubicBezTo>
                  <a:cubicBezTo>
                    <a:pt x="60" y="1030"/>
                    <a:pt x="48" y="991"/>
                    <a:pt x="35" y="956"/>
                  </a:cubicBezTo>
                  <a:cubicBezTo>
                    <a:pt x="23" y="921"/>
                    <a:pt x="11" y="880"/>
                    <a:pt x="5" y="848"/>
                  </a:cubicBezTo>
                  <a:cubicBezTo>
                    <a:pt x="0" y="816"/>
                    <a:pt x="1" y="795"/>
                    <a:pt x="2" y="763"/>
                  </a:cubicBezTo>
                  <a:cubicBezTo>
                    <a:pt x="3" y="730"/>
                    <a:pt x="7" y="683"/>
                    <a:pt x="10" y="655"/>
                  </a:cubicBezTo>
                  <a:cubicBezTo>
                    <a:pt x="12" y="626"/>
                    <a:pt x="10" y="618"/>
                    <a:pt x="16" y="592"/>
                  </a:cubicBezTo>
                  <a:close/>
                </a:path>
              </a:pathLst>
            </a:custGeom>
            <a:solidFill>
              <a:srgbClr val="595959">
                <a:alpha val="80000"/>
              </a:srgbClr>
            </a:solidFill>
            <a:ln w="88900" cap="rnd" cmpd="sng">
              <a:solidFill>
                <a:schemeClr val="tx1">
                  <a:lumMod val="85000"/>
                  <a:lumOff val="15000"/>
                </a:schemeClr>
              </a:solidFill>
              <a:prstDash val="sys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18" name="TextBox 14"/>
            <p:cNvSpPr txBox="1">
              <a:spLocks noChangeArrowheads="1"/>
            </p:cNvSpPr>
            <p:nvPr/>
          </p:nvSpPr>
          <p:spPr bwMode="auto">
            <a:xfrm>
              <a:off x="6384925" y="868363"/>
              <a:ext cx="2209800" cy="831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Arial" pitchFamily="34" charset="0"/>
                  <a:ea typeface="ＭＳ Ｐゴシック" pitchFamily="34" charset="-128"/>
                  <a:cs typeface="+mn-cs"/>
                </a:rPr>
                <a:t>Line of Vision Blind Area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2165F405-017B-4284-A3DC-0C29D5A7FA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0975" y="1731811"/>
            <a:ext cx="1231499" cy="196308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8D432CC-EDC7-43C1-ADF3-8CFD2FBE7C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9035" y="1252204"/>
            <a:ext cx="3154965" cy="5029200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62692FFC-E492-1B46-8D96-637FAC3D1811}"/>
              </a:ext>
            </a:extLst>
          </p:cNvPr>
          <p:cNvGrpSpPr/>
          <p:nvPr/>
        </p:nvGrpSpPr>
        <p:grpSpPr>
          <a:xfrm>
            <a:off x="6539740" y="1607260"/>
            <a:ext cx="562680" cy="143280"/>
            <a:chOff x="6539740" y="1607260"/>
            <a:chExt cx="562680" cy="14328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4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CEC78F60-6AC7-A64E-A4EF-A643C60A722C}"/>
                    </a:ext>
                  </a:extLst>
                </p14:cNvPr>
                <p14:cNvContentPartPr/>
                <p14:nvPr/>
              </p14:nvContentPartPr>
              <p14:xfrm>
                <a:off x="6774460" y="1680340"/>
                <a:ext cx="360" cy="36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CEC78F60-6AC7-A64E-A4EF-A643C60A722C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6756820" y="1572700"/>
                  <a:ext cx="36000" cy="21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6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43FCA10A-7103-074A-A888-7906A2D6570D}"/>
                    </a:ext>
                  </a:extLst>
                </p14:cNvPr>
                <p14:cNvContentPartPr/>
                <p14:nvPr/>
              </p14:nvContentPartPr>
              <p14:xfrm>
                <a:off x="6774460" y="1680340"/>
                <a:ext cx="360" cy="36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43FCA10A-7103-074A-A888-7906A2D6570D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6756820" y="1572700"/>
                  <a:ext cx="36000" cy="21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7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F37AF0B0-7A3A-1E42-ACC8-960C06FA2B7C}"/>
                    </a:ext>
                  </a:extLst>
                </p14:cNvPr>
                <p14:cNvContentPartPr/>
                <p14:nvPr/>
              </p14:nvContentPartPr>
              <p14:xfrm>
                <a:off x="6706420" y="1646860"/>
                <a:ext cx="131400" cy="7776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F37AF0B0-7A3A-1E42-ACC8-960C06FA2B7C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6688420" y="1538860"/>
                  <a:ext cx="167040" cy="29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9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633D7AA2-C539-4F45-917D-251E56D986CD}"/>
                    </a:ext>
                  </a:extLst>
                </p14:cNvPr>
                <p14:cNvContentPartPr/>
                <p14:nvPr/>
              </p14:nvContentPartPr>
              <p14:xfrm>
                <a:off x="6781300" y="1667740"/>
                <a:ext cx="360" cy="36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633D7AA2-C539-4F45-917D-251E56D986CD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6763300" y="1560100"/>
                  <a:ext cx="36000" cy="21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1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3EE2E78C-EC7B-BB4A-BC32-C9CA3BEE2CF6}"/>
                    </a:ext>
                  </a:extLst>
                </p14:cNvPr>
                <p14:cNvContentPartPr/>
                <p14:nvPr/>
              </p14:nvContentPartPr>
              <p14:xfrm>
                <a:off x="6781300" y="1667740"/>
                <a:ext cx="360" cy="36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3EE2E78C-EC7B-BB4A-BC32-C9CA3BEE2CF6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6763300" y="1560100"/>
                  <a:ext cx="36000" cy="21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2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5FE32ED8-67BB-D246-AA15-E9561317CDD5}"/>
                    </a:ext>
                  </a:extLst>
                </p14:cNvPr>
                <p14:cNvContentPartPr/>
                <p14:nvPr/>
              </p14:nvContentPartPr>
              <p14:xfrm>
                <a:off x="6777700" y="1688260"/>
                <a:ext cx="360" cy="36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5FE32ED8-67BB-D246-AA15-E9561317CDD5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6759700" y="1580260"/>
                  <a:ext cx="36000" cy="21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4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67A9296E-8571-CB48-8E72-D6D75FC15AA5}"/>
                    </a:ext>
                  </a:extLst>
                </p14:cNvPr>
                <p14:cNvContentPartPr/>
                <p14:nvPr/>
              </p14:nvContentPartPr>
              <p14:xfrm>
                <a:off x="6757540" y="1683220"/>
                <a:ext cx="30600" cy="3600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67A9296E-8571-CB48-8E72-D6D75FC15AA5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6739900" y="1575220"/>
                  <a:ext cx="66240" cy="25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6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CE9EECEC-5B9F-4445-8991-B2BA704F847F}"/>
                    </a:ext>
                  </a:extLst>
                </p14:cNvPr>
                <p14:cNvContentPartPr/>
                <p14:nvPr/>
              </p14:nvContentPartPr>
              <p14:xfrm>
                <a:off x="6738820" y="1640020"/>
                <a:ext cx="9720" cy="288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CE9EECEC-5B9F-4445-8991-B2BA704F847F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6720820" y="1532020"/>
                  <a:ext cx="45360" cy="21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8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BDBE67DC-EEEA-5D48-867E-CC5172818157}"/>
                    </a:ext>
                  </a:extLst>
                </p14:cNvPr>
                <p14:cNvContentPartPr/>
                <p14:nvPr/>
              </p14:nvContentPartPr>
              <p14:xfrm>
                <a:off x="6780580" y="1659100"/>
                <a:ext cx="360" cy="36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BDBE67DC-EEEA-5D48-867E-CC5172818157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6762580" y="1551460"/>
                  <a:ext cx="36000" cy="21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0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EC1DBC37-CA4C-2E44-8146-110D8898DBA7}"/>
                    </a:ext>
                  </a:extLst>
                </p14:cNvPr>
                <p14:cNvContentPartPr/>
                <p14:nvPr/>
              </p14:nvContentPartPr>
              <p14:xfrm>
                <a:off x="6781300" y="1658380"/>
                <a:ext cx="360" cy="36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EC1DBC37-CA4C-2E44-8146-110D8898DBA7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6763300" y="1550380"/>
                  <a:ext cx="36000" cy="21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2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3B28BFFD-4886-2645-8001-9C75E180F6D7}"/>
                    </a:ext>
                  </a:extLst>
                </p14:cNvPr>
                <p14:cNvContentPartPr/>
                <p14:nvPr/>
              </p14:nvContentPartPr>
              <p14:xfrm>
                <a:off x="6780580" y="1659820"/>
                <a:ext cx="360" cy="36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3B28BFFD-4886-2645-8001-9C75E180F6D7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6762580" y="1552180"/>
                  <a:ext cx="36000" cy="21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4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A3C9EB73-185A-A047-BECD-06B1BFD0BBD8}"/>
                    </a:ext>
                  </a:extLst>
                </p14:cNvPr>
                <p14:cNvContentPartPr/>
                <p14:nvPr/>
              </p14:nvContentPartPr>
              <p14:xfrm>
                <a:off x="6778780" y="1660540"/>
                <a:ext cx="360" cy="648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A3C9EB73-185A-A047-BECD-06B1BFD0BBD8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6760780" y="1552900"/>
                  <a:ext cx="36000" cy="22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6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949E8CC0-5A6B-9940-BA82-3DAAA7665295}"/>
                    </a:ext>
                  </a:extLst>
                </p14:cNvPr>
                <p14:cNvContentPartPr/>
                <p14:nvPr/>
              </p14:nvContentPartPr>
              <p14:xfrm>
                <a:off x="6777700" y="1678540"/>
                <a:ext cx="360" cy="36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949E8CC0-5A6B-9940-BA82-3DAAA7665295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6760060" y="1570900"/>
                  <a:ext cx="36000" cy="21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8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A05D23CF-350E-4048-9152-F95D5F91D5DA}"/>
                    </a:ext>
                  </a:extLst>
                </p14:cNvPr>
                <p14:cNvContentPartPr/>
                <p14:nvPr/>
              </p14:nvContentPartPr>
              <p14:xfrm>
                <a:off x="6784180" y="1680340"/>
                <a:ext cx="360" cy="36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A05D23CF-350E-4048-9152-F95D5F91D5DA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6766180" y="1572340"/>
                  <a:ext cx="36000" cy="21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30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25E46447-A4BE-1A4F-BE05-C7ADEB0EFE0E}"/>
                    </a:ext>
                  </a:extLst>
                </p14:cNvPr>
                <p14:cNvContentPartPr/>
                <p14:nvPr/>
              </p14:nvContentPartPr>
              <p14:xfrm>
                <a:off x="6785620" y="1680340"/>
                <a:ext cx="360" cy="36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25E46447-A4BE-1A4F-BE05-C7ADEB0EFE0E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6767620" y="1572340"/>
                  <a:ext cx="36000" cy="21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32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6A1BA297-1818-414A-813F-762EA81B3181}"/>
                    </a:ext>
                  </a:extLst>
                </p14:cNvPr>
                <p14:cNvContentPartPr/>
                <p14:nvPr/>
              </p14:nvContentPartPr>
              <p14:xfrm>
                <a:off x="6785620" y="1672780"/>
                <a:ext cx="360" cy="36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6A1BA297-1818-414A-813F-762EA81B3181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6767620" y="1565140"/>
                  <a:ext cx="36000" cy="21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34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0D463F89-01CD-4B45-9BC4-487AF8EB1AE2}"/>
                    </a:ext>
                  </a:extLst>
                </p14:cNvPr>
                <p14:cNvContentPartPr/>
                <p14:nvPr/>
              </p14:nvContentPartPr>
              <p14:xfrm>
                <a:off x="6773020" y="1655860"/>
                <a:ext cx="360" cy="36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0D463F89-01CD-4B45-9BC4-487AF8EB1AE2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6768700" y="1629220"/>
                  <a:ext cx="9000" cy="5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36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2247DE1C-6D80-3B43-8DC6-D6DA52E01439}"/>
                    </a:ext>
                  </a:extLst>
                </p14:cNvPr>
                <p14:cNvContentPartPr/>
                <p14:nvPr/>
              </p14:nvContentPartPr>
              <p14:xfrm>
                <a:off x="6772300" y="1655140"/>
                <a:ext cx="1080" cy="108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2247DE1C-6D80-3B43-8DC6-D6DA52E01439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6767980" y="1628500"/>
                  <a:ext cx="9720" cy="5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37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5A1D6A76-66C6-2942-AECC-13A9337DC5DB}"/>
                    </a:ext>
                  </a:extLst>
                </p14:cNvPr>
                <p14:cNvContentPartPr/>
                <p14:nvPr/>
              </p14:nvContentPartPr>
              <p14:xfrm>
                <a:off x="6772300" y="1655140"/>
                <a:ext cx="360" cy="36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5A1D6A76-66C6-2942-AECC-13A9337DC5DB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6767980" y="1628500"/>
                  <a:ext cx="9000" cy="5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39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18010A05-F57D-5D48-A1C8-F62B4830D315}"/>
                    </a:ext>
                  </a:extLst>
                </p14:cNvPr>
                <p14:cNvContentPartPr/>
                <p14:nvPr/>
              </p14:nvContentPartPr>
              <p14:xfrm>
                <a:off x="6777340" y="1660900"/>
                <a:ext cx="45360" cy="8964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18010A05-F57D-5D48-A1C8-F62B4830D315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6773020" y="1633900"/>
                  <a:ext cx="54000" cy="14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41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FF4F429C-5283-E245-AB66-34D7D21C4B8E}"/>
                    </a:ext>
                  </a:extLst>
                </p14:cNvPr>
                <p14:cNvContentPartPr/>
                <p14:nvPr/>
              </p14:nvContentPartPr>
              <p14:xfrm>
                <a:off x="6756100" y="1661980"/>
                <a:ext cx="29520" cy="7488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FF4F429C-5283-E245-AB66-34D7D21C4B8E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6751780" y="1635340"/>
                  <a:ext cx="38160" cy="12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43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5FBC7A17-CBD3-C247-A641-4002EC40EEC3}"/>
                    </a:ext>
                  </a:extLst>
                </p14:cNvPr>
                <p14:cNvContentPartPr/>
                <p14:nvPr/>
              </p14:nvContentPartPr>
              <p14:xfrm>
                <a:off x="6716860" y="1631740"/>
                <a:ext cx="23040" cy="5256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5FBC7A17-CBD3-C247-A641-4002EC40EEC3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6712540" y="1605100"/>
                  <a:ext cx="31680" cy="10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45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C780F6EB-2EEC-B546-A604-F6452B2ADB53}"/>
                    </a:ext>
                  </a:extLst>
                </p14:cNvPr>
                <p14:cNvContentPartPr/>
                <p14:nvPr/>
              </p14:nvContentPartPr>
              <p14:xfrm>
                <a:off x="6723340" y="1626340"/>
                <a:ext cx="90720" cy="9792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C780F6EB-2EEC-B546-A604-F6452B2ADB53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6719020" y="1599340"/>
                  <a:ext cx="99360" cy="15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47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59264EF6-E579-3642-9123-DEB22404E7BF}"/>
                    </a:ext>
                  </a:extLst>
                </p14:cNvPr>
                <p14:cNvContentPartPr/>
                <p14:nvPr/>
              </p14:nvContentPartPr>
              <p14:xfrm>
                <a:off x="6762940" y="1644700"/>
                <a:ext cx="1440" cy="3708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59264EF6-E579-3642-9123-DEB22404E7BF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6758620" y="1618060"/>
                  <a:ext cx="10080" cy="9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49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ABB7615B-33CF-E247-B755-D8901B6EFCE1}"/>
                    </a:ext>
                  </a:extLst>
                </p14:cNvPr>
                <p14:cNvContentPartPr/>
                <p14:nvPr/>
              </p14:nvContentPartPr>
              <p14:xfrm>
                <a:off x="6762940" y="1681780"/>
                <a:ext cx="360" cy="36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ABB7615B-33CF-E247-B755-D8901B6EFCE1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6758620" y="1654780"/>
                  <a:ext cx="9000" cy="5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51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CF55E0BD-9612-4846-80AE-7C670BD4C29E}"/>
                    </a:ext>
                  </a:extLst>
                </p14:cNvPr>
                <p14:cNvContentPartPr/>
                <p14:nvPr/>
              </p14:nvContentPartPr>
              <p14:xfrm>
                <a:off x="6539740" y="1632460"/>
                <a:ext cx="562680" cy="11376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CF55E0BD-9612-4846-80AE-7C670BD4C29E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6530740" y="1578820"/>
                  <a:ext cx="580320" cy="22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53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8EDCA11E-D92E-5F4F-AF2B-3FB475F13A19}"/>
                    </a:ext>
                  </a:extLst>
                </p14:cNvPr>
                <p14:cNvContentPartPr/>
                <p14:nvPr/>
              </p14:nvContentPartPr>
              <p14:xfrm>
                <a:off x="6752500" y="1719940"/>
                <a:ext cx="15840" cy="2016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8EDCA11E-D92E-5F4F-AF2B-3FB475F13A19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6743500" y="1665940"/>
                  <a:ext cx="33480" cy="12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55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4E6A86E1-2CA1-5946-8607-8916F5EF109B}"/>
                    </a:ext>
                  </a:extLst>
                </p14:cNvPr>
                <p14:cNvContentPartPr/>
                <p14:nvPr/>
              </p14:nvContentPartPr>
              <p14:xfrm>
                <a:off x="6756460" y="1607260"/>
                <a:ext cx="29160" cy="12600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4E6A86E1-2CA1-5946-8607-8916F5EF109B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6747820" y="1553620"/>
                  <a:ext cx="46800" cy="2336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7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324889A4-5E15-B745-915D-8FC7C7FD316D}"/>
                  </a:ext>
                </a:extLst>
              </p14:cNvPr>
              <p14:cNvContentPartPr/>
              <p14:nvPr/>
            </p14:nvContentPartPr>
            <p14:xfrm>
              <a:off x="8442340" y="1679980"/>
              <a:ext cx="57240" cy="17028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324889A4-5E15-B745-915D-8FC7C7FD316D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8433700" y="1625980"/>
                <a:ext cx="74880" cy="277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9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3BDB6B74-C0FA-A945-8A64-DE88617DD646}"/>
                  </a:ext>
                </a:extLst>
              </p14:cNvPr>
              <p14:cNvContentPartPr/>
              <p14:nvPr/>
            </p14:nvContentPartPr>
            <p14:xfrm>
              <a:off x="8440540" y="1724620"/>
              <a:ext cx="38520" cy="9936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3BDB6B74-C0FA-A945-8A64-DE88617DD646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8431900" y="1670980"/>
                <a:ext cx="56160" cy="207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1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E4177829-E0B0-6545-895A-4A74436A0D19}"/>
                  </a:ext>
                </a:extLst>
              </p14:cNvPr>
              <p14:cNvContentPartPr/>
              <p14:nvPr/>
            </p14:nvContentPartPr>
            <p14:xfrm>
              <a:off x="6792460" y="1636420"/>
              <a:ext cx="35280" cy="5904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E4177829-E0B0-6545-895A-4A74436A0D19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6783460" y="1582780"/>
                <a:ext cx="52920" cy="166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3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DCFDDB4A-465B-7C4F-9651-B2C65ADFE119}"/>
                  </a:ext>
                </a:extLst>
              </p14:cNvPr>
              <p14:cNvContentPartPr/>
              <p14:nvPr/>
            </p14:nvContentPartPr>
            <p14:xfrm>
              <a:off x="6663940" y="3592300"/>
              <a:ext cx="39960" cy="17280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DCFDDB4A-465B-7C4F-9651-B2C65ADFE119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6655300" y="3538300"/>
                <a:ext cx="57600" cy="280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5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CD6D125C-6EEB-2C47-95E7-A7B9594BB6E4}"/>
                  </a:ext>
                </a:extLst>
              </p14:cNvPr>
              <p14:cNvContentPartPr/>
              <p14:nvPr/>
            </p14:nvContentPartPr>
            <p14:xfrm>
              <a:off x="6625420" y="4686340"/>
              <a:ext cx="53640" cy="24840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CD6D125C-6EEB-2C47-95E7-A7B9594BB6E4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6616780" y="4632340"/>
                <a:ext cx="71280" cy="356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7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106533E0-5432-CF4E-B532-6756D41BEFFE}"/>
                  </a:ext>
                </a:extLst>
              </p14:cNvPr>
              <p14:cNvContentPartPr/>
              <p14:nvPr/>
            </p14:nvContentPartPr>
            <p14:xfrm>
              <a:off x="6735220" y="5490940"/>
              <a:ext cx="75960" cy="26820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106533E0-5432-CF4E-B532-6756D41BEFFE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6726220" y="5436940"/>
                <a:ext cx="93600" cy="375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9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01DE4129-60A5-AD4F-8006-C2A84008FDF1}"/>
                  </a:ext>
                </a:extLst>
              </p14:cNvPr>
              <p14:cNvContentPartPr/>
              <p14:nvPr/>
            </p14:nvContentPartPr>
            <p14:xfrm>
              <a:off x="6633700" y="4640980"/>
              <a:ext cx="78840" cy="30132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01DE4129-60A5-AD4F-8006-C2A84008FDF1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6624700" y="4586980"/>
                <a:ext cx="96480" cy="40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71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1A7AF4F6-DB2D-F847-BD51-FD71ABEDA270}"/>
                  </a:ext>
                </a:extLst>
              </p14:cNvPr>
              <p14:cNvContentPartPr/>
              <p14:nvPr/>
            </p14:nvContentPartPr>
            <p14:xfrm>
              <a:off x="6714340" y="5584180"/>
              <a:ext cx="32400" cy="14292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1A7AF4F6-DB2D-F847-BD51-FD71ABEDA270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6705700" y="5530180"/>
                <a:ext cx="50040" cy="25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73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2EA33794-F0A4-A14A-94D5-9DF309B2804F}"/>
                  </a:ext>
                </a:extLst>
              </p14:cNvPr>
              <p14:cNvContentPartPr/>
              <p14:nvPr/>
            </p14:nvContentPartPr>
            <p14:xfrm>
              <a:off x="6744580" y="1647220"/>
              <a:ext cx="9360" cy="14076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2EA33794-F0A4-A14A-94D5-9DF309B2804F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6735940" y="1593580"/>
                <a:ext cx="27000" cy="248400"/>
              </a:xfrm>
              <a:prstGeom prst="rect">
                <a:avLst/>
              </a:prstGeom>
            </p:spPr>
          </p:pic>
        </mc:Fallback>
      </mc:AlternateContent>
      <p:grpSp>
        <p:nvGrpSpPr>
          <p:cNvPr id="49" name="Group 48">
            <a:extLst>
              <a:ext uri="{FF2B5EF4-FFF2-40B4-BE49-F238E27FC236}">
                <a16:creationId xmlns:a16="http://schemas.microsoft.com/office/drawing/2014/main" id="{7A0828C6-8107-FC47-857F-879AFDF855A4}"/>
              </a:ext>
            </a:extLst>
          </p:cNvPr>
          <p:cNvGrpSpPr/>
          <p:nvPr/>
        </p:nvGrpSpPr>
        <p:grpSpPr>
          <a:xfrm>
            <a:off x="8422180" y="1717060"/>
            <a:ext cx="96480" cy="121680"/>
            <a:chOff x="8422180" y="1717060"/>
            <a:chExt cx="96480" cy="12168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75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DD6DC3AE-9CE2-C646-B646-9F5FA929E93E}"/>
                    </a:ext>
                  </a:extLst>
                </p14:cNvPr>
                <p14:cNvContentPartPr/>
                <p14:nvPr/>
              </p14:nvContentPartPr>
              <p14:xfrm>
                <a:off x="8422180" y="1747300"/>
                <a:ext cx="5400" cy="1692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DD6DC3AE-9CE2-C646-B646-9F5FA929E93E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8413180" y="1693660"/>
                  <a:ext cx="23040" cy="12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77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3285FEA0-43D4-3940-B502-563B13B18569}"/>
                    </a:ext>
                  </a:extLst>
                </p14:cNvPr>
                <p14:cNvContentPartPr/>
                <p14:nvPr/>
              </p14:nvContentPartPr>
              <p14:xfrm>
                <a:off x="8429380" y="1717060"/>
                <a:ext cx="89280" cy="12168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3285FEA0-43D4-3940-B502-563B13B18569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8420380" y="1663060"/>
                  <a:ext cx="106920" cy="229320"/>
                </a:xfrm>
                <a:prstGeom prst="rect">
                  <a:avLst/>
                </a:prstGeom>
              </p:spPr>
            </p:pic>
          </mc:Fallback>
        </mc:AlternateContent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Google Shape;242;p34" descr="off target TP Rt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34"/>
          <p:cNvSpPr txBox="1"/>
          <p:nvPr/>
        </p:nvSpPr>
        <p:spPr>
          <a:xfrm>
            <a:off x="990600" y="310696"/>
            <a:ext cx="5999162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+mj-lt"/>
                <a:ea typeface="Calibri"/>
                <a:cs typeface="Calibri"/>
                <a:sym typeface="Calibri"/>
              </a:rPr>
              <a:t>Is the car on or off target? 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+mj-lt"/>
                <a:ea typeface="Calibri"/>
                <a:cs typeface="Calibri"/>
                <a:sym typeface="Calibri"/>
              </a:rPr>
              <a:t>Is the turn complete?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cs typeface="Arial"/>
              <a:sym typeface="Arial"/>
            </a:endParaRPr>
          </a:p>
        </p:txBody>
      </p:sp>
      <p:sp>
        <p:nvSpPr>
          <p:cNvPr id="244" name="Google Shape;244;p34"/>
          <p:cNvSpPr/>
          <p:nvPr/>
        </p:nvSpPr>
        <p:spPr>
          <a:xfrm>
            <a:off x="4713288" y="6035675"/>
            <a:ext cx="304800" cy="533400"/>
          </a:xfrm>
          <a:prstGeom prst="rect">
            <a:avLst/>
          </a:prstGeom>
          <a:solidFill>
            <a:srgbClr val="F2F2F2"/>
          </a:solidFill>
          <a:ln w="9525" cap="flat" cmpd="sng">
            <a:solidFill>
              <a:srgbClr val="F2F2F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Google Shape;250;p35" descr="off target TP Rt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35"/>
          <p:cNvSpPr txBox="1"/>
          <p:nvPr/>
        </p:nvSpPr>
        <p:spPr>
          <a:xfrm>
            <a:off x="1295400" y="457200"/>
            <a:ext cx="4206875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+mj-lt"/>
                <a:ea typeface="Calibri"/>
                <a:cs typeface="Calibri"/>
                <a:sym typeface="Calibri"/>
              </a:rPr>
              <a:t>Off target. The turn is not complete.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+mj-lt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Google Shape;257;p36" descr="DSC00265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36"/>
          <p:cNvSpPr txBox="1"/>
          <p:nvPr/>
        </p:nvSpPr>
        <p:spPr>
          <a:xfrm>
            <a:off x="447675" y="4635500"/>
            <a:ext cx="3725863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Calibri"/>
                <a:cs typeface="Calibri"/>
                <a:sym typeface="Calibri"/>
              </a:rPr>
              <a:t>The vehicle is now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Calibri"/>
                <a:cs typeface="Calibri"/>
                <a:sym typeface="Calibri"/>
              </a:rPr>
              <a:t>on target; the turn is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Calibri"/>
                <a:cs typeface="Calibri"/>
                <a:sym typeface="Calibri"/>
              </a:rPr>
              <a:t>complete.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259" name="Google Shape;259;p36"/>
          <p:cNvSpPr/>
          <p:nvPr/>
        </p:nvSpPr>
        <p:spPr>
          <a:xfrm>
            <a:off x="4173538" y="6211888"/>
            <a:ext cx="304800" cy="533400"/>
          </a:xfrm>
          <a:prstGeom prst="rect">
            <a:avLst/>
          </a:prstGeom>
          <a:solidFill>
            <a:srgbClr val="F2F2F2"/>
          </a:solidFill>
          <a:ln w="9525" cap="flat" cmpd="sng">
            <a:solidFill>
              <a:srgbClr val="F2F2F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Google Shape;272;p38" descr="DSC00253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07950"/>
            <a:ext cx="9142413" cy="6965950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38"/>
          <p:cNvSpPr/>
          <p:nvPr/>
        </p:nvSpPr>
        <p:spPr>
          <a:xfrm>
            <a:off x="3151188" y="2473325"/>
            <a:ext cx="457200" cy="457200"/>
          </a:xfrm>
          <a:prstGeom prst="ellipse">
            <a:avLst/>
          </a:prstGeom>
          <a:noFill/>
          <a:ln w="38100" cap="flat" cmpd="sng">
            <a:solidFill>
              <a:srgbClr val="FFFB0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" name="Google Shape;274;p38"/>
          <p:cNvSpPr txBox="1"/>
          <p:nvPr/>
        </p:nvSpPr>
        <p:spPr>
          <a:xfrm>
            <a:off x="2263774" y="4540250"/>
            <a:ext cx="5584825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Calibri"/>
                <a:cs typeface="Calibri"/>
                <a:sym typeface="Calibri"/>
              </a:rPr>
              <a:t>This tree is your target.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Calibri"/>
                <a:cs typeface="Calibri"/>
                <a:sym typeface="Calibri"/>
              </a:rPr>
              <a:t>Which window are you aiming through?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Google Shape;280;p39" descr="DSC00256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39"/>
          <p:cNvSpPr txBox="1"/>
          <p:nvPr/>
        </p:nvSpPr>
        <p:spPr>
          <a:xfrm>
            <a:off x="457200" y="646113"/>
            <a:ext cx="3733800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Calibri"/>
                <a:cs typeface="Calibri"/>
                <a:sym typeface="Calibri"/>
              </a:rPr>
              <a:t>The left transition point is aligned with the target.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Google Shape;287;p40" descr="DSC00256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40"/>
          <p:cNvSpPr txBox="1"/>
          <p:nvPr/>
        </p:nvSpPr>
        <p:spPr>
          <a:xfrm>
            <a:off x="1143001" y="5138738"/>
            <a:ext cx="3905250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Calibri"/>
                <a:cs typeface="Calibri"/>
                <a:sym typeface="Calibri"/>
              </a:rPr>
              <a:t>What action should you take?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Google Shape;294;p41" descr="DSC00257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75" y="0"/>
            <a:ext cx="9144000" cy="6913563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41"/>
          <p:cNvSpPr txBox="1"/>
          <p:nvPr/>
        </p:nvSpPr>
        <p:spPr>
          <a:xfrm>
            <a:off x="5053013" y="2849563"/>
            <a:ext cx="4114800" cy="1077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Calibri"/>
                <a:cs typeface="Calibri"/>
                <a:sym typeface="Calibri"/>
              </a:rPr>
              <a:t>Is the car on or off target?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cs typeface="Arial"/>
              <a:sym typeface="Arial"/>
            </a:endParaRPr>
          </a:p>
        </p:txBody>
      </p:sp>
      <p:sp>
        <p:nvSpPr>
          <p:cNvPr id="296" name="Google Shape;296;p41"/>
          <p:cNvSpPr/>
          <p:nvPr/>
        </p:nvSpPr>
        <p:spPr>
          <a:xfrm>
            <a:off x="4017963" y="2641600"/>
            <a:ext cx="457200" cy="457200"/>
          </a:xfrm>
          <a:prstGeom prst="ellipse">
            <a:avLst/>
          </a:prstGeom>
          <a:noFill/>
          <a:ln w="38100" cap="flat" cmpd="sng">
            <a:solidFill>
              <a:srgbClr val="FFFB0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7" name="Google Shape;297;p41"/>
          <p:cNvSpPr/>
          <p:nvPr/>
        </p:nvSpPr>
        <p:spPr>
          <a:xfrm>
            <a:off x="3608388" y="5694363"/>
            <a:ext cx="304800" cy="533400"/>
          </a:xfrm>
          <a:prstGeom prst="rect">
            <a:avLst/>
          </a:prstGeom>
          <a:solidFill>
            <a:srgbClr val="F2F2F2"/>
          </a:solidFill>
          <a:ln w="9525" cap="flat" cmpd="sng">
            <a:solidFill>
              <a:srgbClr val="F2F2F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8" name="Google Shape;298;p41"/>
          <p:cNvSpPr/>
          <p:nvPr/>
        </p:nvSpPr>
        <p:spPr>
          <a:xfrm>
            <a:off x="5053013" y="4114800"/>
            <a:ext cx="3657600" cy="1076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Off target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Google Shape;321;p44" descr="TP Quiz Photo1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2465388"/>
          </a:xfrm>
          <a:prstGeom prst="rect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22" name="Google Shape;322;p44" descr="DSC00257.jpg"/>
          <p:cNvPicPr preferRelativeResize="0"/>
          <p:nvPr/>
        </p:nvPicPr>
        <p:blipFill rotWithShape="1">
          <a:blip r:embed="rId4">
            <a:alphaModFix/>
          </a:blip>
          <a:srcRect l="4772" r="17895" b="6229"/>
          <a:stretch/>
        </p:blipFill>
        <p:spPr>
          <a:xfrm>
            <a:off x="6048375" y="4368800"/>
            <a:ext cx="3048000" cy="2465388"/>
          </a:xfrm>
          <a:prstGeom prst="rect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23" name="Google Shape;323;p44" descr="DSC00253.jpg"/>
          <p:cNvPicPr preferRelativeResize="0"/>
          <p:nvPr/>
        </p:nvPicPr>
        <p:blipFill rotWithShape="1">
          <a:blip r:embed="rId5">
            <a:alphaModFix/>
          </a:blip>
          <a:srcRect l="20733" b="6229"/>
          <a:stretch/>
        </p:blipFill>
        <p:spPr>
          <a:xfrm>
            <a:off x="23813" y="4368800"/>
            <a:ext cx="3124200" cy="2465388"/>
          </a:xfrm>
          <a:prstGeom prst="rect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24" name="Google Shape;324;p44"/>
          <p:cNvSpPr txBox="1"/>
          <p:nvPr/>
        </p:nvSpPr>
        <p:spPr>
          <a:xfrm>
            <a:off x="2466975" y="223838"/>
            <a:ext cx="533400" cy="457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A.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5" name="Google Shape;325;p44"/>
          <p:cNvSpPr txBox="1"/>
          <p:nvPr/>
        </p:nvSpPr>
        <p:spPr>
          <a:xfrm>
            <a:off x="5470525" y="200025"/>
            <a:ext cx="533400" cy="457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B.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6" name="Google Shape;326;p44"/>
          <p:cNvSpPr txBox="1"/>
          <p:nvPr/>
        </p:nvSpPr>
        <p:spPr>
          <a:xfrm>
            <a:off x="8458200" y="228600"/>
            <a:ext cx="533400" cy="457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C.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7" name="Google Shape;327;p44"/>
          <p:cNvSpPr txBox="1"/>
          <p:nvPr/>
        </p:nvSpPr>
        <p:spPr>
          <a:xfrm>
            <a:off x="2446422" y="4624137"/>
            <a:ext cx="533400" cy="457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D.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8" name="Google Shape;328;p44"/>
          <p:cNvSpPr txBox="1"/>
          <p:nvPr/>
        </p:nvSpPr>
        <p:spPr>
          <a:xfrm>
            <a:off x="8513763" y="4627563"/>
            <a:ext cx="533400" cy="457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E.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9" name="Google Shape;329;p44"/>
          <p:cNvSpPr txBox="1"/>
          <p:nvPr/>
        </p:nvSpPr>
        <p:spPr>
          <a:xfrm>
            <a:off x="0" y="2628900"/>
            <a:ext cx="9144000" cy="1538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AutoNum type="arabicPeriod"/>
            </a:pPr>
            <a:r>
              <a:rPr lang="en-US" sz="1600" b="1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Which photo shows the earliest stage of a turn being made? How can you tell?</a:t>
            </a:r>
            <a:endParaRPr sz="1400" dirty="0">
              <a:latin typeface="+mj-lt"/>
            </a:endParaRPr>
          </a:p>
          <a:p>
            <a:pPr marL="457200" marR="0" lvl="0" indent="-4572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AutoNum type="arabicPeriod"/>
            </a:pPr>
            <a:r>
              <a:rPr lang="en-US" sz="1600" b="1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Which photo shows the car on target? How can you tell?</a:t>
            </a:r>
            <a:endParaRPr sz="1400" dirty="0">
              <a:latin typeface="+mj-lt"/>
            </a:endParaRPr>
          </a:p>
          <a:p>
            <a:pPr marL="457200" marR="0" lvl="0" indent="-4572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AutoNum type="arabicPeriod"/>
            </a:pPr>
            <a:r>
              <a:rPr lang="en-US" sz="1600" b="1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Which photo shows the transition point for making a left turn? How can you tell?</a:t>
            </a:r>
            <a:endParaRPr sz="1400" dirty="0">
              <a:latin typeface="+mj-lt"/>
            </a:endParaRPr>
          </a:p>
          <a:p>
            <a:pPr marL="457200" marR="0" lvl="0" indent="-4572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AutoNum type="arabicPeriod"/>
            </a:pPr>
            <a:r>
              <a:rPr lang="en-US" sz="1600" b="1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Which photo shows the transition point for making a right turn? How can you tell?</a:t>
            </a:r>
            <a:endParaRPr sz="1400" dirty="0">
              <a:latin typeface="+mj-l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08540"/>
            <a:ext cx="9144000" cy="2933549"/>
          </a:xfrm>
          <a:prstGeom prst="rect">
            <a:avLst/>
          </a:prstGeom>
        </p:spPr>
      </p:pic>
      <p:sp>
        <p:nvSpPr>
          <p:cNvPr id="5123" name="Rectangle 9"/>
          <p:cNvSpPr>
            <a:spLocks noChangeArrowheads="1"/>
          </p:cNvSpPr>
          <p:nvPr/>
        </p:nvSpPr>
        <p:spPr bwMode="auto">
          <a:xfrm>
            <a:off x="457200" y="5257800"/>
            <a:ext cx="5638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1085850" marR="0" lvl="1" indent="-685800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rgbClr val="262626"/>
              </a:buClr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+mj-lt"/>
                <a:ea typeface="ＭＳ Ｐゴシック" pitchFamily="34" charset="-128"/>
                <a:cs typeface="+mn-cs"/>
              </a:rPr>
              <a:t>Two + car lengths to the rear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919936" y="3124200"/>
            <a:ext cx="507166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85850" marR="0" lvl="1" indent="-685800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rgbClr val="000000">
                  <a:lumMod val="85000"/>
                  <a:lumOff val="15000"/>
                </a:srgbClr>
              </a:buClr>
              <a:buSzTx/>
              <a:buFontTx/>
              <a:buNone/>
              <a:tabLst/>
              <a:defRPr/>
            </a:pPr>
            <a:r>
              <a:rPr kumimoji="0" lang="en-US" sz="27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+mj-lt"/>
                <a:ea typeface="ＭＳ Ｐゴシック" pitchFamily="34" charset="-128"/>
                <a:cs typeface="Calibri" pitchFamily="34" charset="0"/>
              </a:rPr>
              <a:t>One car length to the front</a:t>
            </a:r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304800" y="533400"/>
            <a:ext cx="8610600" cy="685800"/>
          </a:xfrm>
          <a:prstGeom prst="rect">
            <a:avLst/>
          </a:prstGeom>
          <a:noFill/>
          <a:ln>
            <a:noFill/>
          </a:ln>
          <a:effectLst>
            <a:outerShdw blurRad="50800" dist="25400" dir="600048" algn="tl" rotWithShape="0">
              <a:srgbClr val="262626">
                <a:alpha val="76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685800" marR="0" lvl="0" indent="-6858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ＭＳ Ｐゴシック" pitchFamily="34" charset="-128"/>
                <a:cs typeface="Calibri" pitchFamily="34" charset="0"/>
              </a:rPr>
              <a:t>Standard Blind Areas</a:t>
            </a:r>
          </a:p>
        </p:txBody>
      </p:sp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2667000" y="4114800"/>
            <a:ext cx="1524000" cy="457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304800" y="533400"/>
            <a:ext cx="8610600" cy="685800"/>
          </a:xfrm>
          <a:prstGeom prst="rect">
            <a:avLst/>
          </a:prstGeom>
          <a:noFill/>
          <a:ln>
            <a:noFill/>
          </a:ln>
          <a:effectLst>
            <a:outerShdw blurRad="50800" dist="25400" dir="600048" algn="tl" rotWithShape="0">
              <a:srgbClr val="262626">
                <a:alpha val="76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685800" marR="0" lvl="0" indent="-6858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ＭＳ Ｐゴシック" pitchFamily="34" charset="-128"/>
                <a:cs typeface="Calibri" pitchFamily="34" charset="0"/>
              </a:rPr>
              <a:t>Standard Blind Areas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572000" y="4636178"/>
            <a:ext cx="4572000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marR="0" lvl="0" indent="-6858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+mj-lt"/>
                <a:ea typeface="ＭＳ Ｐゴシック" pitchFamily="34" charset="-128"/>
                <a:cs typeface="Calibri" pitchFamily="34" charset="0"/>
              </a:rPr>
              <a:t>Right side - two car widths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52400" y="4636178"/>
            <a:ext cx="4419600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marR="0" lvl="0" indent="-6858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+mj-lt"/>
                <a:ea typeface="ＭＳ Ｐゴシック" pitchFamily="34" charset="-128"/>
                <a:cs typeface="Calibri" pitchFamily="34" charset="0"/>
              </a:rPr>
              <a:t>Left side - half a car width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FD34512-64E9-4631-966A-4F746A02D8F0}"/>
              </a:ext>
            </a:extLst>
          </p:cNvPr>
          <p:cNvGrpSpPr/>
          <p:nvPr/>
        </p:nvGrpSpPr>
        <p:grpSpPr>
          <a:xfrm>
            <a:off x="0" y="2690408"/>
            <a:ext cx="9144000" cy="4015192"/>
            <a:chOff x="0" y="2690408"/>
            <a:chExt cx="9144000" cy="4015192"/>
          </a:xfrm>
        </p:grpSpPr>
        <p:sp>
          <p:nvSpPr>
            <p:cNvPr id="6147" name="Line 11"/>
            <p:cNvSpPr>
              <a:spLocks noChangeShapeType="1"/>
            </p:cNvSpPr>
            <p:nvPr/>
          </p:nvSpPr>
          <p:spPr bwMode="auto">
            <a:xfrm>
              <a:off x="80963" y="6705600"/>
              <a:ext cx="9063037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prstDash val="lgDash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endParaRPr>
            </a:p>
          </p:txBody>
        </p:sp>
        <p:grpSp>
          <p:nvGrpSpPr>
            <p:cNvPr id="6151" name="Group 13"/>
            <p:cNvGrpSpPr>
              <a:grpSpLocks/>
            </p:cNvGrpSpPr>
            <p:nvPr/>
          </p:nvGrpSpPr>
          <p:grpSpPr bwMode="auto">
            <a:xfrm>
              <a:off x="0" y="3048000"/>
              <a:ext cx="9144000" cy="1533525"/>
              <a:chOff x="0" y="3048000"/>
              <a:chExt cx="9144000" cy="1533525"/>
            </a:xfrm>
          </p:grpSpPr>
          <p:grpSp>
            <p:nvGrpSpPr>
              <p:cNvPr id="6152" name="Group 12"/>
              <p:cNvGrpSpPr>
                <a:grpSpLocks/>
              </p:cNvGrpSpPr>
              <p:nvPr/>
            </p:nvGrpSpPr>
            <p:grpSpPr bwMode="auto">
              <a:xfrm>
                <a:off x="762000" y="3048000"/>
                <a:ext cx="8229600" cy="1533525"/>
                <a:chOff x="762000" y="3048000"/>
                <a:chExt cx="8229600" cy="1533525"/>
              </a:xfrm>
            </p:grpSpPr>
            <p:sp>
              <p:nvSpPr>
                <p:cNvPr id="22" name="Right Triangle 21"/>
                <p:cNvSpPr/>
                <p:nvPr/>
              </p:nvSpPr>
              <p:spPr>
                <a:xfrm>
                  <a:off x="4191000" y="3276600"/>
                  <a:ext cx="4800600" cy="1304925"/>
                </a:xfrm>
                <a:prstGeom prst="rtTriangle">
                  <a:avLst/>
                </a:prstGeom>
                <a:solidFill>
                  <a:schemeClr val="bg1">
                    <a:lumMod val="65000"/>
                    <a:alpha val="41961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1" name="Right Triangle 20"/>
                <p:cNvSpPr/>
                <p:nvPr/>
              </p:nvSpPr>
              <p:spPr>
                <a:xfrm flipH="1">
                  <a:off x="762000" y="3352800"/>
                  <a:ext cx="1828800" cy="1219200"/>
                </a:xfrm>
                <a:prstGeom prst="rtTriangle">
                  <a:avLst/>
                </a:prstGeom>
                <a:solidFill>
                  <a:schemeClr val="bg1">
                    <a:lumMod val="65000"/>
                    <a:alpha val="41961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cxnSp>
              <p:nvCxnSpPr>
                <p:cNvPr id="6" name="Straight Arrow Connector 5"/>
                <p:cNvCxnSpPr/>
                <p:nvPr/>
              </p:nvCxnSpPr>
              <p:spPr>
                <a:xfrm flipH="1">
                  <a:off x="914400" y="3048000"/>
                  <a:ext cx="2133600" cy="1447800"/>
                </a:xfrm>
                <a:prstGeom prst="straightConnector1">
                  <a:avLst/>
                </a:prstGeom>
                <a:ln w="38100">
                  <a:solidFill>
                    <a:srgbClr val="800000"/>
                  </a:solidFill>
                  <a:headEnd type="oval" w="med" len="med"/>
                  <a:tailEnd type="oval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" name="Straight Arrow Connector 8"/>
                <p:cNvCxnSpPr/>
                <p:nvPr/>
              </p:nvCxnSpPr>
              <p:spPr>
                <a:xfrm>
                  <a:off x="3200400" y="3048000"/>
                  <a:ext cx="5562600" cy="1447800"/>
                </a:xfrm>
                <a:prstGeom prst="straightConnector1">
                  <a:avLst/>
                </a:prstGeom>
                <a:ln w="38100">
                  <a:solidFill>
                    <a:srgbClr val="800000"/>
                  </a:solidFill>
                  <a:headEnd type="oval" w="med" len="med"/>
                  <a:tailEnd type="oval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6" name="Straight Connector 15"/>
              <p:cNvCxnSpPr/>
              <p:nvPr/>
            </p:nvCxnSpPr>
            <p:spPr>
              <a:xfrm>
                <a:off x="0" y="4552950"/>
                <a:ext cx="9144000" cy="0"/>
              </a:xfrm>
              <a:prstGeom prst="line">
                <a:avLst/>
              </a:prstGeom>
              <a:ln w="5715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BE22EAEA-31E4-419D-9945-22B53CAC956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22439" y="2690408"/>
              <a:ext cx="2906788" cy="2011680"/>
            </a:xfrm>
            <a:prstGeom prst="rect">
              <a:avLst/>
            </a:prstGeom>
          </p:spPr>
        </p:pic>
      </p:grpSp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9175" y="1447800"/>
            <a:ext cx="5867400" cy="5562600"/>
          </a:xfrm>
        </p:spPr>
        <p:txBody>
          <a:bodyPr/>
          <a:lstStyle/>
          <a:p>
            <a:pPr marL="400050" lvl="2" indent="0" eaLnBrk="1" hangingPunct="1">
              <a:spcBef>
                <a:spcPts val="1200"/>
              </a:spcBef>
              <a:spcAft>
                <a:spcPts val="1200"/>
              </a:spcAft>
              <a:buClr>
                <a:srgbClr val="262626"/>
              </a:buClr>
              <a:buFontTx/>
              <a:buNone/>
              <a:defRPr/>
            </a:pPr>
            <a:r>
              <a:rPr lang="en-US" sz="3200" dirty="0">
                <a:solidFill>
                  <a:srgbClr val="0D0D0D"/>
                </a:solidFill>
                <a:latin typeface="+mj-lt"/>
                <a:cs typeface="Calibri" pitchFamily="34" charset="0"/>
              </a:rPr>
              <a:t>One car length to the front</a:t>
            </a:r>
          </a:p>
          <a:p>
            <a:pPr marL="400050" lvl="2" indent="0" eaLnBrk="1" hangingPunct="1">
              <a:spcBef>
                <a:spcPts val="1200"/>
              </a:spcBef>
              <a:spcAft>
                <a:spcPts val="1200"/>
              </a:spcAft>
              <a:buClr>
                <a:srgbClr val="262626"/>
              </a:buClr>
              <a:buFontTx/>
              <a:buNone/>
              <a:defRPr/>
            </a:pPr>
            <a:r>
              <a:rPr lang="en-US" sz="3200" dirty="0">
                <a:solidFill>
                  <a:srgbClr val="0D0D0D"/>
                </a:solidFill>
                <a:latin typeface="+mj-lt"/>
                <a:cs typeface="Calibri" pitchFamily="34" charset="0"/>
              </a:rPr>
              <a:t>Two car lengths to the rear</a:t>
            </a:r>
          </a:p>
          <a:p>
            <a:pPr marL="400050" lvl="2" indent="0" eaLnBrk="1" hangingPunct="1">
              <a:spcBef>
                <a:spcPts val="1200"/>
              </a:spcBef>
              <a:spcAft>
                <a:spcPts val="1200"/>
              </a:spcAft>
              <a:buClr>
                <a:srgbClr val="262626"/>
              </a:buClr>
              <a:buFontTx/>
              <a:buNone/>
              <a:defRPr/>
            </a:pPr>
            <a:r>
              <a:rPr lang="en-US" sz="3200" dirty="0">
                <a:solidFill>
                  <a:srgbClr val="0D0D0D"/>
                </a:solidFill>
                <a:latin typeface="+mj-lt"/>
                <a:cs typeface="Calibri" pitchFamily="34" charset="0"/>
              </a:rPr>
              <a:t>Half a car width to the left</a:t>
            </a:r>
          </a:p>
          <a:p>
            <a:pPr marL="400050" lvl="2" indent="0" eaLnBrk="1" hangingPunct="1">
              <a:spcBef>
                <a:spcPts val="1200"/>
              </a:spcBef>
              <a:spcAft>
                <a:spcPts val="1200"/>
              </a:spcAft>
              <a:buClr>
                <a:srgbClr val="262626"/>
              </a:buClr>
              <a:buFontTx/>
              <a:buNone/>
              <a:defRPr/>
            </a:pPr>
            <a:r>
              <a:rPr lang="en-US" sz="3200" dirty="0">
                <a:solidFill>
                  <a:srgbClr val="0D0D0D"/>
                </a:solidFill>
                <a:latin typeface="+mj-lt"/>
                <a:cs typeface="Calibri" pitchFamily="34" charset="0"/>
              </a:rPr>
              <a:t>Two car widths to the right</a:t>
            </a:r>
          </a:p>
          <a:p>
            <a:pPr marL="0" lvl="1" indent="0" eaLnBrk="1" hangingPunct="1">
              <a:spcBef>
                <a:spcPts val="600"/>
              </a:spcBef>
              <a:spcAft>
                <a:spcPts val="600"/>
              </a:spcAft>
              <a:buClr>
                <a:srgbClr val="262626"/>
              </a:buClr>
              <a:buFontTx/>
              <a:buNone/>
              <a:defRPr/>
            </a:pPr>
            <a:endParaRPr lang="en-US" sz="3200" dirty="0">
              <a:solidFill>
                <a:srgbClr val="0D0D0D"/>
              </a:solidFill>
              <a:latin typeface="+mj-lt"/>
              <a:cs typeface="Calibri" pitchFamily="34" charset="0"/>
            </a:endParaRPr>
          </a:p>
          <a:p>
            <a:pPr marL="0" lvl="1" indent="0" eaLnBrk="1" hangingPunct="1">
              <a:spcBef>
                <a:spcPts val="600"/>
              </a:spcBef>
              <a:spcAft>
                <a:spcPts val="600"/>
              </a:spcAft>
              <a:buClr>
                <a:srgbClr val="262626"/>
              </a:buClr>
              <a:buFontTx/>
              <a:buNone/>
              <a:defRPr/>
            </a:pPr>
            <a:r>
              <a:rPr lang="en-US" sz="3200" dirty="0">
                <a:solidFill>
                  <a:srgbClr val="0D0D0D"/>
                </a:solidFill>
                <a:latin typeface="+mj-lt"/>
                <a:cs typeface="Calibri" pitchFamily="34" charset="0"/>
              </a:rPr>
              <a:t>Discover the size of the blind area around your car.</a:t>
            </a:r>
          </a:p>
        </p:txBody>
      </p:sp>
      <p:sp>
        <p:nvSpPr>
          <p:cNvPr id="12" name="Freeform 17"/>
          <p:cNvSpPr>
            <a:spLocks/>
          </p:cNvSpPr>
          <p:nvPr/>
        </p:nvSpPr>
        <p:spPr bwMode="auto">
          <a:xfrm rot="5400000">
            <a:off x="4381500" y="2171700"/>
            <a:ext cx="6477000" cy="2590800"/>
          </a:xfrm>
          <a:custGeom>
            <a:avLst/>
            <a:gdLst/>
            <a:ahLst/>
            <a:cxnLst>
              <a:cxn ang="0">
                <a:pos x="28" y="529"/>
              </a:cxn>
              <a:cxn ang="0">
                <a:pos x="120" y="344"/>
              </a:cxn>
              <a:cxn ang="0">
                <a:pos x="272" y="219"/>
              </a:cxn>
              <a:cxn ang="0">
                <a:pos x="429" y="129"/>
              </a:cxn>
              <a:cxn ang="0">
                <a:pos x="599" y="66"/>
              </a:cxn>
              <a:cxn ang="0">
                <a:pos x="792" y="26"/>
              </a:cxn>
              <a:cxn ang="0">
                <a:pos x="952" y="12"/>
              </a:cxn>
              <a:cxn ang="0">
                <a:pos x="1360" y="0"/>
              </a:cxn>
              <a:cxn ang="0">
                <a:pos x="1548" y="4"/>
              </a:cxn>
              <a:cxn ang="0">
                <a:pos x="1740" y="16"/>
              </a:cxn>
              <a:cxn ang="0">
                <a:pos x="1944" y="28"/>
              </a:cxn>
              <a:cxn ang="0">
                <a:pos x="2124" y="48"/>
              </a:cxn>
              <a:cxn ang="0">
                <a:pos x="2300" y="68"/>
              </a:cxn>
              <a:cxn ang="0">
                <a:pos x="2600" y="136"/>
              </a:cxn>
              <a:cxn ang="0">
                <a:pos x="2905" y="304"/>
              </a:cxn>
              <a:cxn ang="0">
                <a:pos x="3004" y="416"/>
              </a:cxn>
              <a:cxn ang="0">
                <a:pos x="3063" y="562"/>
              </a:cxn>
              <a:cxn ang="0">
                <a:pos x="3060" y="761"/>
              </a:cxn>
              <a:cxn ang="0">
                <a:pos x="3004" y="987"/>
              </a:cxn>
              <a:cxn ang="0">
                <a:pos x="2864" y="1184"/>
              </a:cxn>
              <a:cxn ang="0">
                <a:pos x="2616" y="1296"/>
              </a:cxn>
              <a:cxn ang="0">
                <a:pos x="2232" y="1276"/>
              </a:cxn>
              <a:cxn ang="0">
                <a:pos x="1768" y="1188"/>
              </a:cxn>
              <a:cxn ang="0">
                <a:pos x="1532" y="1132"/>
              </a:cxn>
              <a:cxn ang="0">
                <a:pos x="1216" y="1088"/>
              </a:cxn>
              <a:cxn ang="0">
                <a:pos x="964" y="1152"/>
              </a:cxn>
              <a:cxn ang="0">
                <a:pos x="728" y="1236"/>
              </a:cxn>
              <a:cxn ang="0">
                <a:pos x="518" y="1269"/>
              </a:cxn>
              <a:cxn ang="0">
                <a:pos x="373" y="1262"/>
              </a:cxn>
              <a:cxn ang="0">
                <a:pos x="284" y="1248"/>
              </a:cxn>
              <a:cxn ang="0">
                <a:pos x="207" y="1205"/>
              </a:cxn>
              <a:cxn ang="0">
                <a:pos x="76" y="1060"/>
              </a:cxn>
              <a:cxn ang="0">
                <a:pos x="5" y="848"/>
              </a:cxn>
              <a:cxn ang="0">
                <a:pos x="10" y="655"/>
              </a:cxn>
            </a:cxnLst>
            <a:rect l="0" t="0" r="r" b="b"/>
            <a:pathLst>
              <a:path w="3072" h="1303">
                <a:moveTo>
                  <a:pt x="16" y="592"/>
                </a:moveTo>
                <a:cubicBezTo>
                  <a:pt x="20" y="571"/>
                  <a:pt x="20" y="556"/>
                  <a:pt x="28" y="529"/>
                </a:cubicBezTo>
                <a:cubicBezTo>
                  <a:pt x="36" y="502"/>
                  <a:pt x="49" y="460"/>
                  <a:pt x="65" y="431"/>
                </a:cubicBezTo>
                <a:cubicBezTo>
                  <a:pt x="80" y="400"/>
                  <a:pt x="99" y="370"/>
                  <a:pt x="120" y="344"/>
                </a:cubicBezTo>
                <a:cubicBezTo>
                  <a:pt x="142" y="319"/>
                  <a:pt x="169" y="294"/>
                  <a:pt x="195" y="273"/>
                </a:cubicBezTo>
                <a:cubicBezTo>
                  <a:pt x="220" y="251"/>
                  <a:pt x="247" y="236"/>
                  <a:pt x="272" y="219"/>
                </a:cubicBezTo>
                <a:cubicBezTo>
                  <a:pt x="297" y="202"/>
                  <a:pt x="317" y="184"/>
                  <a:pt x="343" y="170"/>
                </a:cubicBezTo>
                <a:cubicBezTo>
                  <a:pt x="369" y="155"/>
                  <a:pt x="400" y="141"/>
                  <a:pt x="429" y="129"/>
                </a:cubicBezTo>
                <a:cubicBezTo>
                  <a:pt x="457" y="117"/>
                  <a:pt x="482" y="103"/>
                  <a:pt x="510" y="93"/>
                </a:cubicBezTo>
                <a:cubicBezTo>
                  <a:pt x="539" y="82"/>
                  <a:pt x="569" y="72"/>
                  <a:pt x="599" y="66"/>
                </a:cubicBezTo>
                <a:cubicBezTo>
                  <a:pt x="630" y="59"/>
                  <a:pt x="663" y="59"/>
                  <a:pt x="696" y="53"/>
                </a:cubicBezTo>
                <a:cubicBezTo>
                  <a:pt x="728" y="45"/>
                  <a:pt x="764" y="32"/>
                  <a:pt x="792" y="26"/>
                </a:cubicBezTo>
                <a:cubicBezTo>
                  <a:pt x="821" y="19"/>
                  <a:pt x="843" y="23"/>
                  <a:pt x="870" y="21"/>
                </a:cubicBezTo>
                <a:cubicBezTo>
                  <a:pt x="897" y="18"/>
                  <a:pt x="900" y="15"/>
                  <a:pt x="952" y="12"/>
                </a:cubicBezTo>
                <a:cubicBezTo>
                  <a:pt x="1004" y="9"/>
                  <a:pt x="1116" y="6"/>
                  <a:pt x="1184" y="4"/>
                </a:cubicBezTo>
                <a:cubicBezTo>
                  <a:pt x="1252" y="2"/>
                  <a:pt x="1315" y="0"/>
                  <a:pt x="1360" y="0"/>
                </a:cubicBezTo>
                <a:cubicBezTo>
                  <a:pt x="1405" y="0"/>
                  <a:pt x="1425" y="3"/>
                  <a:pt x="1456" y="4"/>
                </a:cubicBezTo>
                <a:cubicBezTo>
                  <a:pt x="1487" y="5"/>
                  <a:pt x="1513" y="3"/>
                  <a:pt x="1548" y="4"/>
                </a:cubicBezTo>
                <a:cubicBezTo>
                  <a:pt x="1583" y="5"/>
                  <a:pt x="1636" y="10"/>
                  <a:pt x="1668" y="12"/>
                </a:cubicBezTo>
                <a:cubicBezTo>
                  <a:pt x="1700" y="14"/>
                  <a:pt x="1711" y="14"/>
                  <a:pt x="1740" y="16"/>
                </a:cubicBezTo>
                <a:cubicBezTo>
                  <a:pt x="1769" y="18"/>
                  <a:pt x="1811" y="20"/>
                  <a:pt x="1845" y="22"/>
                </a:cubicBezTo>
                <a:cubicBezTo>
                  <a:pt x="1879" y="24"/>
                  <a:pt x="1912" y="25"/>
                  <a:pt x="1944" y="28"/>
                </a:cubicBezTo>
                <a:cubicBezTo>
                  <a:pt x="1976" y="31"/>
                  <a:pt x="2006" y="37"/>
                  <a:pt x="2036" y="40"/>
                </a:cubicBezTo>
                <a:cubicBezTo>
                  <a:pt x="2066" y="43"/>
                  <a:pt x="2093" y="45"/>
                  <a:pt x="2124" y="48"/>
                </a:cubicBezTo>
                <a:cubicBezTo>
                  <a:pt x="2155" y="51"/>
                  <a:pt x="2191" y="57"/>
                  <a:pt x="2220" y="60"/>
                </a:cubicBezTo>
                <a:cubicBezTo>
                  <a:pt x="2249" y="63"/>
                  <a:pt x="2267" y="63"/>
                  <a:pt x="2300" y="68"/>
                </a:cubicBezTo>
                <a:cubicBezTo>
                  <a:pt x="2333" y="73"/>
                  <a:pt x="2366" y="77"/>
                  <a:pt x="2416" y="88"/>
                </a:cubicBezTo>
                <a:cubicBezTo>
                  <a:pt x="2466" y="99"/>
                  <a:pt x="2541" y="116"/>
                  <a:pt x="2600" y="136"/>
                </a:cubicBezTo>
                <a:cubicBezTo>
                  <a:pt x="2659" y="156"/>
                  <a:pt x="2717" y="180"/>
                  <a:pt x="2768" y="208"/>
                </a:cubicBezTo>
                <a:cubicBezTo>
                  <a:pt x="2819" y="236"/>
                  <a:pt x="2870" y="275"/>
                  <a:pt x="2905" y="304"/>
                </a:cubicBezTo>
                <a:cubicBezTo>
                  <a:pt x="2940" y="333"/>
                  <a:pt x="2960" y="361"/>
                  <a:pt x="2976" y="380"/>
                </a:cubicBezTo>
                <a:cubicBezTo>
                  <a:pt x="2992" y="399"/>
                  <a:pt x="2992" y="394"/>
                  <a:pt x="3004" y="416"/>
                </a:cubicBezTo>
                <a:cubicBezTo>
                  <a:pt x="3016" y="438"/>
                  <a:pt x="3042" y="490"/>
                  <a:pt x="3051" y="514"/>
                </a:cubicBezTo>
                <a:cubicBezTo>
                  <a:pt x="3061" y="539"/>
                  <a:pt x="3060" y="539"/>
                  <a:pt x="3063" y="562"/>
                </a:cubicBezTo>
                <a:cubicBezTo>
                  <a:pt x="3067" y="586"/>
                  <a:pt x="3072" y="620"/>
                  <a:pt x="3072" y="654"/>
                </a:cubicBezTo>
                <a:cubicBezTo>
                  <a:pt x="3072" y="687"/>
                  <a:pt x="3065" y="724"/>
                  <a:pt x="3060" y="761"/>
                </a:cubicBezTo>
                <a:cubicBezTo>
                  <a:pt x="3055" y="798"/>
                  <a:pt x="3048" y="836"/>
                  <a:pt x="3038" y="874"/>
                </a:cubicBezTo>
                <a:cubicBezTo>
                  <a:pt x="3029" y="912"/>
                  <a:pt x="3019" y="953"/>
                  <a:pt x="3004" y="987"/>
                </a:cubicBezTo>
                <a:cubicBezTo>
                  <a:pt x="2988" y="1022"/>
                  <a:pt x="2970" y="1048"/>
                  <a:pt x="2947" y="1081"/>
                </a:cubicBezTo>
                <a:cubicBezTo>
                  <a:pt x="2924" y="1114"/>
                  <a:pt x="2903" y="1153"/>
                  <a:pt x="2864" y="1184"/>
                </a:cubicBezTo>
                <a:cubicBezTo>
                  <a:pt x="2825" y="1215"/>
                  <a:pt x="2753" y="1249"/>
                  <a:pt x="2712" y="1268"/>
                </a:cubicBezTo>
                <a:cubicBezTo>
                  <a:pt x="2671" y="1287"/>
                  <a:pt x="2663" y="1291"/>
                  <a:pt x="2616" y="1296"/>
                </a:cubicBezTo>
                <a:cubicBezTo>
                  <a:pt x="2569" y="1301"/>
                  <a:pt x="2492" y="1303"/>
                  <a:pt x="2428" y="1300"/>
                </a:cubicBezTo>
                <a:cubicBezTo>
                  <a:pt x="2364" y="1297"/>
                  <a:pt x="2311" y="1289"/>
                  <a:pt x="2232" y="1276"/>
                </a:cubicBezTo>
                <a:cubicBezTo>
                  <a:pt x="2153" y="1263"/>
                  <a:pt x="2033" y="1239"/>
                  <a:pt x="1956" y="1224"/>
                </a:cubicBezTo>
                <a:cubicBezTo>
                  <a:pt x="1879" y="1209"/>
                  <a:pt x="1818" y="1198"/>
                  <a:pt x="1768" y="1188"/>
                </a:cubicBezTo>
                <a:cubicBezTo>
                  <a:pt x="1718" y="1178"/>
                  <a:pt x="1695" y="1173"/>
                  <a:pt x="1656" y="1164"/>
                </a:cubicBezTo>
                <a:cubicBezTo>
                  <a:pt x="1617" y="1155"/>
                  <a:pt x="1583" y="1142"/>
                  <a:pt x="1532" y="1132"/>
                </a:cubicBezTo>
                <a:cubicBezTo>
                  <a:pt x="1481" y="1122"/>
                  <a:pt x="1405" y="1111"/>
                  <a:pt x="1352" y="1104"/>
                </a:cubicBezTo>
                <a:cubicBezTo>
                  <a:pt x="1299" y="1097"/>
                  <a:pt x="1256" y="1090"/>
                  <a:pt x="1216" y="1088"/>
                </a:cubicBezTo>
                <a:cubicBezTo>
                  <a:pt x="1176" y="1086"/>
                  <a:pt x="1154" y="1081"/>
                  <a:pt x="1112" y="1092"/>
                </a:cubicBezTo>
                <a:cubicBezTo>
                  <a:pt x="1070" y="1103"/>
                  <a:pt x="1009" y="1136"/>
                  <a:pt x="964" y="1152"/>
                </a:cubicBezTo>
                <a:cubicBezTo>
                  <a:pt x="919" y="1168"/>
                  <a:pt x="883" y="1174"/>
                  <a:pt x="844" y="1188"/>
                </a:cubicBezTo>
                <a:cubicBezTo>
                  <a:pt x="805" y="1202"/>
                  <a:pt x="770" y="1224"/>
                  <a:pt x="728" y="1236"/>
                </a:cubicBezTo>
                <a:cubicBezTo>
                  <a:pt x="686" y="1248"/>
                  <a:pt x="626" y="1254"/>
                  <a:pt x="591" y="1259"/>
                </a:cubicBezTo>
                <a:cubicBezTo>
                  <a:pt x="556" y="1264"/>
                  <a:pt x="546" y="1267"/>
                  <a:pt x="518" y="1269"/>
                </a:cubicBezTo>
                <a:cubicBezTo>
                  <a:pt x="489" y="1272"/>
                  <a:pt x="449" y="1272"/>
                  <a:pt x="425" y="1270"/>
                </a:cubicBezTo>
                <a:cubicBezTo>
                  <a:pt x="400" y="1269"/>
                  <a:pt x="388" y="1263"/>
                  <a:pt x="373" y="1262"/>
                </a:cubicBezTo>
                <a:cubicBezTo>
                  <a:pt x="357" y="1261"/>
                  <a:pt x="347" y="1264"/>
                  <a:pt x="332" y="1262"/>
                </a:cubicBezTo>
                <a:cubicBezTo>
                  <a:pt x="317" y="1259"/>
                  <a:pt x="298" y="1253"/>
                  <a:pt x="284" y="1248"/>
                </a:cubicBezTo>
                <a:cubicBezTo>
                  <a:pt x="269" y="1242"/>
                  <a:pt x="256" y="1232"/>
                  <a:pt x="243" y="1226"/>
                </a:cubicBezTo>
                <a:cubicBezTo>
                  <a:pt x="230" y="1219"/>
                  <a:pt x="225" y="1221"/>
                  <a:pt x="207" y="1205"/>
                </a:cubicBezTo>
                <a:cubicBezTo>
                  <a:pt x="189" y="1189"/>
                  <a:pt x="157" y="1156"/>
                  <a:pt x="136" y="1131"/>
                </a:cubicBezTo>
                <a:cubicBezTo>
                  <a:pt x="114" y="1107"/>
                  <a:pt x="93" y="1088"/>
                  <a:pt x="76" y="1060"/>
                </a:cubicBezTo>
                <a:cubicBezTo>
                  <a:pt x="60" y="1030"/>
                  <a:pt x="48" y="991"/>
                  <a:pt x="35" y="956"/>
                </a:cubicBezTo>
                <a:cubicBezTo>
                  <a:pt x="23" y="921"/>
                  <a:pt x="11" y="880"/>
                  <a:pt x="5" y="848"/>
                </a:cubicBezTo>
                <a:cubicBezTo>
                  <a:pt x="0" y="816"/>
                  <a:pt x="1" y="795"/>
                  <a:pt x="2" y="763"/>
                </a:cubicBezTo>
                <a:cubicBezTo>
                  <a:pt x="3" y="730"/>
                  <a:pt x="7" y="683"/>
                  <a:pt x="10" y="655"/>
                </a:cubicBezTo>
                <a:cubicBezTo>
                  <a:pt x="12" y="626"/>
                  <a:pt x="10" y="618"/>
                  <a:pt x="16" y="592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  <a:alpha val="74118"/>
            </a:schemeClr>
          </a:solidFill>
          <a:ln w="88900" cap="rnd" cmpd="sng">
            <a:solidFill>
              <a:srgbClr val="FF6600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304800" y="424543"/>
            <a:ext cx="8610600" cy="685800"/>
          </a:xfrm>
          <a:prstGeom prst="rect">
            <a:avLst/>
          </a:prstGeom>
          <a:noFill/>
          <a:ln>
            <a:noFill/>
          </a:ln>
          <a:effectLst>
            <a:outerShdw blurRad="50800" dist="25400" dir="600048" algn="tl" rotWithShape="0">
              <a:srgbClr val="262626">
                <a:alpha val="76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685800" marR="0" lvl="0" indent="-6858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ＭＳ Ｐゴシック" pitchFamily="34" charset="-128"/>
                <a:cs typeface="Calibri" pitchFamily="34" charset="0"/>
              </a:rPr>
              <a:t>Standard Blind Areas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8FC0434-EAEC-46C6-A0F2-5AB81A8E5B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4250" y="1905000"/>
            <a:ext cx="1231499" cy="196308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96853D03-90C3-5E46-B4CC-7830EF641FB0}"/>
                  </a:ext>
                </a:extLst>
              </p14:cNvPr>
              <p14:cNvContentPartPr/>
              <p14:nvPr/>
            </p14:nvContentPartPr>
            <p14:xfrm>
              <a:off x="7255780" y="1979500"/>
              <a:ext cx="129960" cy="1731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96853D03-90C3-5E46-B4CC-7830EF641FB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246780" y="1925860"/>
                <a:ext cx="147600" cy="280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D8598FB7-BA12-A240-93B8-DD3F1293418A}"/>
                  </a:ext>
                </a:extLst>
              </p14:cNvPr>
              <p14:cNvContentPartPr/>
              <p14:nvPr/>
            </p14:nvContentPartPr>
            <p14:xfrm>
              <a:off x="7232020" y="2279020"/>
              <a:ext cx="60480" cy="1861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D8598FB7-BA12-A240-93B8-DD3F1293418A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223020" y="2225020"/>
                <a:ext cx="78120" cy="293760"/>
              </a:xfrm>
              <a:prstGeom prst="rect">
                <a:avLst/>
              </a:prstGeom>
            </p:spPr>
          </p:pic>
        </mc:Fallback>
      </mc:AlternateContent>
      <p:grpSp>
        <p:nvGrpSpPr>
          <p:cNvPr id="7" name="Group 6">
            <a:extLst>
              <a:ext uri="{FF2B5EF4-FFF2-40B4-BE49-F238E27FC236}">
                <a16:creationId xmlns:a16="http://schemas.microsoft.com/office/drawing/2014/main" id="{45A9DD97-A810-AF4A-A59B-F1040DF9CB17}"/>
              </a:ext>
            </a:extLst>
          </p:cNvPr>
          <p:cNvGrpSpPr/>
          <p:nvPr/>
        </p:nvGrpSpPr>
        <p:grpSpPr>
          <a:xfrm>
            <a:off x="7133020" y="2633980"/>
            <a:ext cx="150480" cy="378720"/>
            <a:chOff x="7133020" y="2633980"/>
            <a:chExt cx="150480" cy="37872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8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2B5AEDC4-57CC-0640-BE18-EC112C9A4914}"/>
                    </a:ext>
                  </a:extLst>
                </p14:cNvPr>
                <p14:cNvContentPartPr/>
                <p14:nvPr/>
              </p14:nvContentPartPr>
              <p14:xfrm>
                <a:off x="7133020" y="2633980"/>
                <a:ext cx="129600" cy="9756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2B5AEDC4-57CC-0640-BE18-EC112C9A4914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7124020" y="2580340"/>
                  <a:ext cx="147240" cy="20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0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F45C038D-CCDB-844B-B0DB-59117DC991CE}"/>
                    </a:ext>
                  </a:extLst>
                </p14:cNvPr>
                <p14:cNvContentPartPr/>
                <p14:nvPr/>
              </p14:nvContentPartPr>
              <p14:xfrm>
                <a:off x="7252900" y="2834140"/>
                <a:ext cx="30600" cy="17856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F45C038D-CCDB-844B-B0DB-59117DC991CE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7243900" y="2780140"/>
                  <a:ext cx="48240" cy="286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6A88A3B-13B1-814A-9801-0533AD0E74C4}"/>
              </a:ext>
            </a:extLst>
          </p:cNvPr>
          <p:cNvGrpSpPr/>
          <p:nvPr/>
        </p:nvGrpSpPr>
        <p:grpSpPr>
          <a:xfrm>
            <a:off x="7240300" y="3213940"/>
            <a:ext cx="153000" cy="547920"/>
            <a:chOff x="7240300" y="3213940"/>
            <a:chExt cx="153000" cy="54792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2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1F822614-B817-5540-80EF-6ED96CD95AAE}"/>
                    </a:ext>
                  </a:extLst>
                </p14:cNvPr>
                <p14:cNvContentPartPr/>
                <p14:nvPr/>
              </p14:nvContentPartPr>
              <p14:xfrm>
                <a:off x="7293940" y="3224020"/>
                <a:ext cx="360" cy="36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1F822614-B817-5540-80EF-6ED96CD95AAE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7284940" y="3170380"/>
                  <a:ext cx="18000" cy="10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4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2D06AF90-7462-284D-B0A4-7186FAE9944F}"/>
                    </a:ext>
                  </a:extLst>
                </p14:cNvPr>
                <p14:cNvContentPartPr/>
                <p14:nvPr/>
              </p14:nvContentPartPr>
              <p14:xfrm>
                <a:off x="7253260" y="3213940"/>
                <a:ext cx="35280" cy="19008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2D06AF90-7462-284D-B0A4-7186FAE9944F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7244260" y="3159940"/>
                  <a:ext cx="52920" cy="29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6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3D4C838D-D897-BA4E-B57B-E8DB0EE0B680}"/>
                    </a:ext>
                  </a:extLst>
                </p14:cNvPr>
                <p14:cNvContentPartPr/>
                <p14:nvPr/>
              </p14:nvContentPartPr>
              <p14:xfrm>
                <a:off x="7334260" y="3662860"/>
                <a:ext cx="30960" cy="9900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3D4C838D-D897-BA4E-B57B-E8DB0EE0B680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7325620" y="3609220"/>
                  <a:ext cx="48600" cy="20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8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9D2A8F70-5B1D-2C46-8116-05475409B771}"/>
                    </a:ext>
                  </a:extLst>
                </p14:cNvPr>
                <p14:cNvContentPartPr/>
                <p14:nvPr/>
              </p14:nvContentPartPr>
              <p14:xfrm>
                <a:off x="7240300" y="3495100"/>
                <a:ext cx="153000" cy="24624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9D2A8F70-5B1D-2C46-8116-05475409B771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7231660" y="3441100"/>
                  <a:ext cx="170640" cy="353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86B01A2-82DF-8140-A11F-D36667859B62}"/>
              </a:ext>
            </a:extLst>
          </p:cNvPr>
          <p:cNvGrpSpPr/>
          <p:nvPr/>
        </p:nvGrpSpPr>
        <p:grpSpPr>
          <a:xfrm>
            <a:off x="7521100" y="1887340"/>
            <a:ext cx="302400" cy="111240"/>
            <a:chOff x="7521100" y="1887340"/>
            <a:chExt cx="302400" cy="11124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0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1F638FB9-ABEA-0E46-94B4-5056BE3CF0AA}"/>
                    </a:ext>
                  </a:extLst>
                </p14:cNvPr>
                <p14:cNvContentPartPr/>
                <p14:nvPr/>
              </p14:nvContentPartPr>
              <p14:xfrm>
                <a:off x="7521100" y="1888060"/>
                <a:ext cx="302400" cy="10872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1F638FB9-ABEA-0E46-94B4-5056BE3CF0AA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7512460" y="1834420"/>
                  <a:ext cx="320040" cy="21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2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B34FAC5C-3682-9547-A84D-3B666A85BE06}"/>
                    </a:ext>
                  </a:extLst>
                </p14:cNvPr>
                <p14:cNvContentPartPr/>
                <p14:nvPr/>
              </p14:nvContentPartPr>
              <p14:xfrm>
                <a:off x="7676980" y="1887340"/>
                <a:ext cx="12600" cy="972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B34FAC5C-3682-9547-A84D-3B666A85BE06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7668340" y="1833700"/>
                  <a:ext cx="30240" cy="11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4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9AC10A92-5E1D-E14C-ADB1-51B1C173AC5E}"/>
                    </a:ext>
                  </a:extLst>
                </p14:cNvPr>
                <p14:cNvContentPartPr/>
                <p14:nvPr/>
              </p14:nvContentPartPr>
              <p14:xfrm>
                <a:off x="7565380" y="1899940"/>
                <a:ext cx="217080" cy="9864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9AC10A92-5E1D-E14C-ADB1-51B1C173AC5E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7556740" y="1846300"/>
                  <a:ext cx="234720" cy="206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907FD23-5422-E249-A31D-D8DDCFD7AA8E}"/>
              </a:ext>
            </a:extLst>
          </p:cNvPr>
          <p:cNvGrpSpPr/>
          <p:nvPr/>
        </p:nvGrpSpPr>
        <p:grpSpPr>
          <a:xfrm>
            <a:off x="7927900" y="2070940"/>
            <a:ext cx="110160" cy="197280"/>
            <a:chOff x="7927900" y="2070940"/>
            <a:chExt cx="110160" cy="19728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6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2C4E362E-C6BF-7346-B234-E4B6FB10C64E}"/>
                    </a:ext>
                  </a:extLst>
                </p14:cNvPr>
                <p14:cNvContentPartPr/>
                <p14:nvPr/>
              </p14:nvContentPartPr>
              <p14:xfrm>
                <a:off x="7937980" y="2079220"/>
                <a:ext cx="100080" cy="18900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2C4E362E-C6BF-7346-B234-E4B6FB10C64E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7928980" y="2025220"/>
                  <a:ext cx="117720" cy="29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8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AFC21D62-23D6-4E4A-B6F9-C07600B024AF}"/>
                    </a:ext>
                  </a:extLst>
                </p14:cNvPr>
                <p14:cNvContentPartPr/>
                <p14:nvPr/>
              </p14:nvContentPartPr>
              <p14:xfrm>
                <a:off x="7927900" y="2070940"/>
                <a:ext cx="88200" cy="9072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AFC21D62-23D6-4E4A-B6F9-C07600B024AF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7919260" y="2017300"/>
                  <a:ext cx="105840" cy="198360"/>
                </a:xfrm>
                <a:prstGeom prst="rect">
                  <a:avLst/>
                </a:prstGeom>
              </p:spPr>
            </p:pic>
          </mc:Fallback>
        </mc:AlternateContent>
      </p:grpSp>
    </p:spTree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54C921-1E88-4C45-A915-79890C8DB4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958975"/>
            <a:ext cx="7772400" cy="1470025"/>
          </a:xfrm>
        </p:spPr>
        <p:txBody>
          <a:bodyPr/>
          <a:lstStyle/>
          <a:p>
            <a:r>
              <a:rPr lang="en-US" sz="6000" b="1" dirty="0"/>
              <a:t>Reference Points</a:t>
            </a:r>
          </a:p>
        </p:txBody>
      </p:sp>
    </p:spTree>
    <p:extLst>
      <p:ext uri="{BB962C8B-B14F-4D97-AF65-F5344CB8AC3E}">
        <p14:creationId xmlns:p14="http://schemas.microsoft.com/office/powerpoint/2010/main" val="1963483619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266700"/>
            <a:ext cx="8763000" cy="632460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1D651FC0-C3A0-4978-AA9D-6108A2DD1180"/>
  <p:tag name="ISPRING_SCORM_RATE_SLIDES" val="1"/>
  <p:tag name="ISPRING_SCORM_RATE_QUIZZES" val="0"/>
  <p:tag name="ISPRING_SCORM_PASSING_SCORE" val="100.0000000000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Content List"/>
  <p:tag name="ISPRINGCLOUDFOLDERID" val="0"/>
  <p:tag name="ISPRINGCLOUDFOLDERPATH" val="Content List"/>
  <p:tag name="ISPRING_PLAYERS_CUSTOMIZATION" val="UEsDBBQAAgAIAPJ6gUQxTTS9zwMAAPkNAAAdAAAAdW5pdmVyc2FsL2NvbW1vbl9tZXNzYWdlcy5sbmetV91u2zYUvi/QdyAEFNgulrYDWhSD44C2GFuILLkiHScbBoGRGIcIRXr6cZtd9Wn6YHuSHVF2YqcdJNW7sGDS/r7z851zRA7OPmcKbUReSKNPnbcnbxwkdGJSqVenzoKd//LBQUXJdcqV0eLU0cZBZ8OXLwaK61XFVwK+v3yB0CATRQHLYlivntZIpqfOfBSPw9kcB9exH07CeORNnOHYZGuuH5BvVuanX99/+Pz23fufB6+3uC40dIZ9/5AIWaZ3bzoQBSwK/RjYiB8H5Io5w/rZDxcumO8FxBluv/RDzyNy6QzrZytuEUUkYDH1PZfEHo2DkNlc+IQR1xlemwrd8Y1ApUEbKT6h8k6AjqXMBSqUTO0PiYENXYk2Y26El14wiVkY+jQmgbvbcYZEp8jN+Seojp4sEaYkAoKcFyL/AWxspbZwhJXqxzD1JlMfPqx2YSpXdwo+ZV8/5iQAtYRuQ80IpXhC4lF4BTpBWYV9EOEFVNNFH8Q1oVABhLZhAnzpTTDzwqCuoIhQFnnjx/JJuEZGqwfEkwRwaJ2LjTRVATt1RYm0KaSinxVKPi6gcD3sf6dIG0IktS3XldwIcCFP23WBlhkTt1bm48L7PT7Hnk/cGKRyw2XMbC/XxjhUvzYl4kqZOgCwy9MN14lANyLhFZTSA/wtlan925pD2LUnf1Xyb8TLbee82jZd4JKrVyfHueYxH4bFkue6Qwc9ozpo+W+DzaoCIi1Lka3Ltij2MnHyv3hxbFxzTOl/BtVFlyMjema/bzgUSpxE8FqDbh9J0x1BZlAfMNYyLlV3lBecg6F5LgoY8SJHnr7tYfMSsnYAv4Rs9sAvyYh6rM6PuClk2fo6sUlutPq+vgm8v5UoxZPGN+LWQO8qwTcgAOzLohH95AeM9RJzNxXr8bU/Y7csATi04iWclRC4pGQG8acdOBczsstgMxoPMrE0lUrtKFLy3o5H0KbKmoSsG50ao7e5yeyu4sWuD5rpfHaMF01wUWN0vmewjZQSHI2n0EKW3mc09vGIQEUHBmW8TO5gvN+aSqcdiZpzkUvOMZBts0MFz5O7f7587cjxzJNmF213f+tFAp1WjwfySPZHYEpR/NlGwvDoEGcXXVDbc+QO1/FYaQXcJg8zhsfTGWhMraSmypP2t/Y+wwxHF9Dn9tDjDGc8v4chwYxRvVhsyHUhlP2sPx2pq1JJLfpgjxuRdcDMm8fYde39Am4WSib3zaslRdwOqvqioeCi0ZVsPMUBzJBnfCKVZU9CO7Z3HQsN16yf2m3z7RR/XBX2kjZ4vXdn+xdQSwMEFAACAAgA8nqBRCL/h8rVAwAA3Q8AACcAAAB1bml2ZXJzYWwvZmxhc2hfcHVibGlzaGluZ19zZXR0aW5ncy54bWzVV91u2zYUvvdTEBp6WSvpkiU1ZAdBIiNGHduzlK3FMAS0dGxxoUiVpOy6V3uaPdieZIdi4ti108krMqTIhaOjc77z/1EMzj7lnMxBaSZF2ztsHngERCJTJmZt7ybuvj71iDZUpJRLAW1PSI+cdRpBUU4401kExqCqJggjdKswbS8zpmj5/mKxaDJdKPtW8tIgvm4mMvcLBRqEAeUXnC7xxywL0F6n0SAkcKJrmZYcCEsxBMFsdJR3OdWZ5zu1CU3uZkqWIr2QXCqiZpO298Ppuf170HFQlywHYZPTHRRasWnRNGU2Hsoj9hlIBmyWYeAnRx5ZsNRkbe/NkUVBbX8bpcJ2OVCLciExGWHu4XMwNKWGukfnz8Anox8ETpQuBc1ZEuMbYvNve5fxbdTvXYa3g2EcRrdX8XXfxbCHURy+j/cwintxP9xHvy781YdROO73Bu9u4+GwH/dGj1ZY0Y2CBP5mxQKsrCxVAquCBSYr84mgjOOwfVFGDQbHlVM1g1h2GTZxSrkGj/xRwOznknJmljjVBzjVdwDFuS4gMWPbtrZnVAneI5wDxMCwl6uROH67GomT043Ufef9Ma2dUQbUGJpkODwoq0IL/HXRg9pUio3U7DOZSJ6uEoJ8AumA5rC2EtEdE13UPPTIFJvAMdVzxSj3CDOYerIy1uVEG2aqJeyuaxLEwmUHch1tlSLJqNIbFV9V3Q5+0vltIA3o310pnOgp1V9lyVOylCXh7A6IkQTbXOb4XwZkfZnIVMm8kuK6G6I5w+DmDBaQntVx9AFd5CVaItMUHIzz8LFkn8kEplIhLtA5chLKmXb4zb2AC6r1Iyh9iPGVW5He4DJ8/8omSNM5Fcme4DgbkBfmOfAp5i4kuuBcYjXXILAyCS01VP1JWVqp1Umztu+Mzqum20ZWoNhuhvE4THyR4BQzUUJdwIQKIgVfEpogU2g7QnMmS40SNywOWv+nAJ0pYaIKdYbLhs5UCqoO2sHhmx+Pjn86OX3bavp///nX668a3bPniFPrzdHnxZP0XM/qC5L+F6OvUPWWbVeq3E5ouuV09/FzT5PbRBL4luB2811Fyy+R7qLwfHxxRcZhdNOPo1adYRhIggVLMpymqf1YqWMzvImxHWEd1dE4/KVWGNiXWpsQRrXghrXyeFdHa+yOgdHaEVDrPKFKIIl/F6oDPG9m7nDDE4eznOEGfRdU8tRWfzsL/S9M8k1fTo6GnolJgKokw44+2xS8eKZ+zvK+pIq5p9VdZ+NyE/g7r5H2Tc4Ey7GO9ktkdffsHB8d4HVp56tGA9E2r+Sdxj9QSwMEFAACAAgA8nqBRI0O8Ly9AgAAVQoAACEAAAB1bml2ZXJzYWwvZmxhc2hfc2tpbl9zZXR0aW5ncy54bWyVVm1v4jAM/r5fgbjvdPfKTsqQNsZJk7jbtE37nramjUiTKnHZ8e8vSZM1BTp6WJOI/Ty2YztmRG+ZWFxMJiSTXKpnQGSi0FYTdBOWX0/TBlGKWSYFgsCZkKqifLr49Mt9SOKQ51hyB2osZ0Mz6MLM3WcMxcf4PrcyRMhkVVOxX8tCzlKabQslG5GfTa3c16A4E1uDvPw5X64GA3Cm8R6h6uW0urIyjlIr0BpsSj9WVs6yOE2Bh0iX7jOS04X6+PYHtB3TDB3t5rOVIVpNC+gX+erGyjBeGO/9rsytfExA+IsG+vWLlUEop3tQfed336wMMmTd1P8zI7WShS1on/NxE985XNLcPD+b1aWVswR7IRvobBd8edxd7yKQ/xq/e2Kfq5L80db1YCHYpqccFqgaIEk4tTZdyreHBs37CPZY02EeTc6PtNGw2FCuPaxTdsAneGMij1Fe00FeJW8qWLYJx8i+oSMsl7duWcTYd12Uo4KdV3ZXiZQd8o8p7BEyUnbIZ85yeBB8fwQ/tLSc0ORb6tsZ1d9n32uAMYOg5ph71+EUrDbU2r5dHcX2ioCpZA4LbfN5YRXYzpHE6dqckqOkiKA7VlBkUvy2uHT/jFBrkhzo/aydniyCDDmcGjiXolnTcb/c+eJsPUj7s9DdrT1P0Gzx6ylFpFlZmZ8lPZ14nnkmpi7T5DTD7kkDB3UvNjLiuNhDpIqqLagXKfnYMEIi6LHuZfu6huAkiWpAktNVJt7JqfKLpkpBrUzXGISp6etaXMmKkps/fGXwBnkw+rYMWFsqlsafoOx9KiOFnwGgKivDzLaH1lI1HBmHHXBvjRTuxkNXI9pM+NC83eAaNhhPnNeMGkm/KbpR6W+QSH8C/2rS6jk+sIyYeqSpdjfrvfuwhiPXvc0ctpkdvniRubOfpZ5nYz8uoVHafyf/AVBLAwQUAAIACADyeoFETmva9qsDAADuDgAAJgAAAHVuaXZlcnNhbC9odG1sX3B1Ymxpc2hpbmdfc2V0dGluZ3MueG1s1VdRc9o4EH7nV2jc6WNx0kublDFkMokzYUqBA+eunc5NRlgLViNLriRD6dP9mv6w/pKurISEkqTmru1dhwfwevfb3W/Xn3B0+CEXZA7acCXbwW5zJyAgU8W4nLWD8+T0yUFAjKWSUaEktAOpAnLYaURFORHcZGOwFl0NQRhpWoVtB5m1RSsMF4tFk5tCu7tKlBbxTTNVeVhoMCAt6LAQdIlfdlmACTqNBiGRN71SrBRAOMMSJHfVUXFmcxGE3mtC08uZVqVkx0ooTfRs0g4eHRy5z7WPRzrhOUjXm+mg0ZltizLGXTlUjPlHIBnwWYZ17+8FZMGZzdrB0z2Hgt7hJkqF7VugDuVYYS/SXsHnYCmjlvpLn8/CB2uuDd7ElpLmPE3wDnHtt4OT5GLc657EF/1BEo8vzpJXPV/DFkFJ/DrZIijpJr14G/+68GdvhvGo1+2/vEgGg17SHd5EIaNrhEThOmMRMqtKncKKsMhmZT6RlAvcta9oNGBxWwXVM0jUKcchTqkwEJB3Bcx+L6ngdolLvYNLfQlQHJkCUjtyY2sHVpcQ3MB5QCwMZ7laiWcvViuxf7DWeuiz37R1Z5URtZamGS4P2qrSovC26dptquRaa+6aTJRgq4amyLLAXo40pyIg3GJv6equdQzYUy6Qfxe725xKu9FcmlFt1jhc8ehWOe287SsL5i/fnDfd5/qnKgUjS1USwS+BWEVwcGWOvzIgtx8PMtUqr6yCGkuM4AzInMMC2GGdRG8wRV5iJEpHIcD6DO9L/pFMYKo04gKdo8ignRuP39wKuKDG3IDS6xof+6Xv9k/i149dg5TNqUy3BMdpQ17YH4FPsXepMIUQCtm8BYHMpLQ0UM2HcVa51Wmzdu6Mzquhu0FWoDhujvV4TLyR4hZyWUJdwJRKoqRYEpris2/cCs25Kg1a/LJ4aPOPCvShhMuq1BkeKJhMM9B10HZ2n/629+z5/sGLVjP8/PenJw8GXenhUFCXzQvi8b2CWy/qK9n9RtAD4rsRe6p07jaUbSS9+0C5Er5NIYlCJzt3K1gltD9HwMbx0ej4jIzi8XkvGbfqjLevCFKQZrgfU/eHok7M4DxBguM6rsNR/EetMpDpWrsdj2vBDWr18bKO18gL+/CWqNc6IaiWKMu/hGsfT5CZP67wDBE85/hM/BLicN9z+u915adow8P/brxyfC9tAKrTDGf0w+b636vpdyXs/8SBv1q9M6y9JEThna9jDbSvv6N2Gl8AUEsDBBQAAgAIAPJ6gUTeHfV+mAEAAB8GAAAfAAAAdW5pdmVyc2FsL2h0bWxfc2tpbl9zZXR0aW5ncy5qc42Uy27CMBBF93xF5G4rRJ/Q7lChUiUWlcqu6sIJQ4hwbMt2UlLEvzc2r9iZlHo2+Opw5xF5tr2oPiQh0XO0db/d/d2/Ow2sZlQB177OOvTc6kSzbAHzLAeWcSABUlpkSZmGk747I5gz4c41rj4MSN3wIwKB5cm/ISoE1BhYIuA3Bm4w8ef4716jrX1LjUHHhTGC9xPBDXDT50Ll1DHk6tWdZosBLEpQF9AlTcAzHbrTRZ4dH4Y2mlwickl5NROp6Mc0WadKFHzRlX9VSVD1J1/vgcHT8GXq2bFMmzcDeZh4OrLRTUoFWsMh7+PUBgozGgNr+A7c+QP1jNsNBXSZ6cwc6fGNjSYtaQqtKY3GNnyM116taQ5ttDkDG7Mn7m5teASjFaiW1eTehgcKWch/fECpRGon0kLbMz+hTNBFxtND6oENlLPFWtuu6Z0bdeVPiPeERPCEVtjry7tWB/bwA82gL1cHaWdYWoaJWF6BgRIBgxV5rMaEe8TePyNCjaHJKq/XQ70c6zFQtQY1F4LV5X9dKjTM1dv9AlBLAwQUAAIACADyeoFEGtrqO6oAAAAfAQAAGgAAAHVuaXZlcnNhbC9pMThuX3ByZXNldHMueG1snY8xD8IgEIV3fgW5XbBb0wDdTNwcdDYVUUno0XDU+vOF1Bhnh0vuXd73Xk71rzHwp0vkI2poxBa4QxuvHu8aTsfdpgVOecDrECI6DRiB94Yp37R4SI5cJl4ikDQ8cp46KZdlEZ6mVBIohjmXYBI2jrLMGFFWUk4rCivb+b/ozw0MY5yry+xD3qMpe1GrhVOyGipzdig83iLIalDy667KzpRLRRFK/jxm2BtQSwMEFAACAAgA8nqBRHbUUCiCAAAAlQAAABwAAAB1bml2ZXJzYWwvbG9jYWxfc2V0dGluZ3MueG1sLcsxC8IwEAXgvb8i3K42pYJD0y7iaIfG+QjtIYHkriRB9N8b0O3x3veG6R2DelHKXtiAPragiFfZPD8NPOztcAGVi+PNBWEywAJqGpshyOrCQqVUmNUe3IeSpVhDobuLVfplT3XE7GtL+CM4X2eLwsEzoT53HbZ9q3WP5f+F09h8AVBLAwQUAAIACABsgXNEzoIJN+wCAACICAAAFAAAAHVuaXZlcnNhbC9wbGF5ZXIueG1srVVNb9swDD2nwP6DoXutpF3XNJBbdAWKHdahQNZtt0C1GVuLbXmSXDf99aP8bc/pVmAHAzbF90jxkTS7ek5i5wmUFjL1yMKdEwdSXwYiDT3y8PX2eEmuLt8dsSzme1COCDySp8ICeEycALSvRGYQfM9N5JGewUVm4mRKSCXMHrnPkLuLtCTvjmbokmqPRMZkK0qLonCFRkQaahnnlkS7vkxopkBDakDRKg3iNNiV+Tsan0Sm1Owz0D1kZt4euCZpOZ61GJAUp65UIT2Zzxf0x93ntR9Bwo9Fqg1PfSAOVnJWlvKR+7s7GeQxaGubsSrJNRhjkyhtM2ZWYrFMHa18j1QOmwS05iFoN05DQissnQCzbcx1VPPoAa3l1TtR85Z+G/u9adxK5WjnnOWPsdARHvUhnXUSyOgwKkvK65Yd9NB00K1lIo6CX7lQEJSf39oWmS9IFbDtuDJPVxc+HuDbLfeNVPsbhGEX1Qq6rWhuJZpbgloOt42+7ihIc9stcJMraEo1Y08iAPmFK8VtW1walQOjI2ONpUMwo9WVa5E6QVhkkvjsH7SxfiNpfurXlCkB/0OYT0jU1kSkATzfCvQxkGBNDWCxrc01WezamF1OOn9Men09MFU51qLgRRzDVQg4hgE3nHZ2eggKimt08XM1wvYODoIjEUYxPmaSYXx6kCbhajfJ0Ds4CI6lv5uAtua2jHRcx1EztR3E6MQ6YX6ujUzES9megz1jVmUfvjZyzdF1JtqD8/kfoziI0QzmlkysLvvW21fN4b2dU6M7n01WWQbdivMAJs8qr2YW8mzkE8CW57G56efU7MMedJTz1HRMc33HfpfFWryAU4jA/ukWp7YmEdie8ciH5WmPAfXE7TIIX5qmIjJaS1KpeUg5hrV5ElBUmGpWPqLqoZJ5Goy0cbPu56Bj3FXXCrgTwxYzXZxg88nMI+/xpb7LxdlFd5XzxUWDLfO6rwJXubxhVdcJd51B635tL8LqmcfX31BLAwQUAAIACADyeoFEB6OZZCwIAAAnOAAAKQAAAHVuaXZlcnNhbC9za2luX2N1c3RvbWl6YXRpb25fc2V0dGluZ3MueG1s7RvbbqNI9n2+ouTVSDMv8QVfR26vuJQT1L6NIUn3rFYIm0qMgikvlN2dkR/2a/bD9kv2VAExEMeB9DytCErUnDr3W1Vx1MPwyfXVfcjo1v3TZi71DcKY6z+Go58QGq6pR4NFQELCwvoJcu/6Dv2m+w+UwwAaMtt37MBR+Wo4aqCx+EH9ntzX+vDWVtot1GvjFu4jDXdUWBtI2kBSYU1rNdVhPcci4huQNfHZea7Demb1NYHuhyRguu+Q7yMpi51eylpwHdiOC3jhqNvmzzGRetTa/EHtZqfXwceWLElSF6kdrak1jr3eoCc3EW60Ow3pqPRbUktCzU6nOegem71WR4K38aALXNp40EXtXrvd0o4t3AJqJMuK1lKPPWnQbMogDfcH6nE8VnqNBmo2m1JbO3a60lhpIMCWgIcs9bkDJU1SpO5RVuRmX0JjdayM20es4a7aQf0W7jYax7aiSI3Gybkn69LuOkELm5O48x2GZ0NwdpXnVv1Mcg3X+yAAZJNsd57NCPLtLflUc41dAFlqhS6AiQVLzySw5trctKjvuT6xmp1Wy2q0G81m22IxcS3OYZHvCcdE9Sw0AgKYyxsZQgxS6T4ICeJiUCKm3R7EYoZ1gZsQCmPS1ZSGI9f5VFvtGaP+1Zr6DCy88mmwtb3a6G9RwsXuKEJJDyQoQ/dgr8lJXE/8FCWLZUERwHOJaE23O9t/ntBHerWy10+PAd37TiE1N887EoB7nwC7Meip+KIgzw2ZDiHO6If7/ClOtoMmFxKuXhfzpxClZ6+Il0hsiJ8SdCeR73skR3pwQ5cJUrnJn0ukO/uRZAPQl/lzmcYHKdmo9fjzPhEj3xmgS7xntC6ii5rNCol67EUqutvvyubTLqCP3NlZuvcD/ULnUWhZ/iPXsMGfQkTcQC6wUJRitwn7tRxi/JrvJcMtSIHgpptLDBIsF4qlzqcLefbVmsyv55aiX9dGalSViJflL61u/3uz0/11WI/pCnIypvJkkuWFBLNOoxivmbmcTyxgiCfWDH8xayP+tzTp/Nac6DNcG8X/KM1gscR3tRH/W4T0drnEM9MyJrqGLd2wZrDbcL9MsIm12ugr3aONfSCIUXRwyTfENgRBe3YDgkLPdcQCb9muvycF5GlL+V6fXVvmfD4xLDzTEkhthH0HaYH9DdKhPKOlbOAl8Ahs2H4/Rm6J+AsOSPa80kxu9OubCfyaXJEb93HjwS/7gDYLPIP4Eb8A4RQbhnyNLWX+BSIHGTcvSTT/DIn2uSTRV2xAZmCjANlMvtOvZVOfz3hyLbFhLnX1JbPWts/PHM/IXq+BDsHucXDpPgQITzbiRDkWlhZk4N9vIa11eXImhSOeyPVFMj+6BwJaBE6hSEFZqVjjsfr9Vv/DGsv6BGsWBE+b31umqHouz4by8ClDtudRbgaItp2D7a8JWpG1vYcUewY0x3UE2s4G47ky/9q7fyKbxaX1c1yVMw1/+fnqh7XTzQm0lXs78IuVWI5bpjO8NnkLR01QnR9L2Xu2pPxx9Vcp8hdYt5AN403TisTox+3KqfABowzIe7yEjRHageLSUkR4ChkDPXBru14pQn02BnHiUg2n9wDxm04pBnfgxAyHO3BuORb3WDF0k7uLrPhJsgCxcHsUwPNB5+d9j8AN7SXwK/JAobg9Yh8gJAB3wygTrj4mr2yEkxbKG126J8eMZqDWo/jmgUAxz93yI3UxtrdTnHgz6qMZl9zTveeIpuW5T6KXQqj228gzuyhskdyHgG4F1LPDpEqibv73H1QkMnEZyV2kZBbga2B5qd5AjQkJE9OwJrKCIdlnFG1ttt7AjvDAD9HFeUXHLQ2PZeAXu8kgdrDe/Pff/ynOJqdPBEUx9LeyfKAUeSPBL/z+MaOMhP8swMeUlSypeClIGJ9WE9Lih1cR1diXsmnK6s0UAm+IONN9sC60+6eZTOXlZ2gH4ixVG03t4AnaiUmpV5aRMJ8nCCutw+kQv2f8k0pJ8h9urNx4U19YsqaJ2w3cazx3/RTtTw6yUfwhA3lwzSnBT72RZ9BwciyJ47LyPEXLT2ob6jJ6P1Xl4ewO8AI4XRnhSkr3LHMD9VlAvQW/u7/+WAUI/FPDyiMjFvBLS/KWxgg39FscuxgrDcljLkCFBT/VjR5sL4yRT8A8+pLAJcdJ48aQPOId9aDVqZE5afzsQp5MVRXxcStN8QJ7pTucueOlk6EpYB5/Bpf6V/gpYB7f4BvAHA75r4jyK2nK5IODYgdpeCp2sW1nggdIxLcB6MTCkrcsDldhwr88hSmdYkAWc0sdMhIbmeluSVzPHJbWuP6GykP/ZUuecprVsxHfaXILp/ytX07gIXOZR97ObmEH1GA6/OL9p1JuHEZfSPPOiKCIPe/Ipxqc9+31Zss/fNdQzONTjbsz+iz9Ft0uaWi8n6UohTaXSbeioYt+Xkqkz9t4OVE0KvfLRMP6Kz8N65ciNIzZvh1Af79dkQBDDrgkSc4sLI29ST413IlDVoISB/aN1TQDtgHePhz5E1kpQCavxNkmKZboJb2+3XvM9ciBeDFOCpDyzWXzhyEUx+XcltmEPLB0dseQ0kUQt7pTKmZbYAr+JpW4p2TafnalZM0xexUK6880q2T3SQk7syElbZqne7pDU5YLe/2MLMB9y/3DenqfhR51ZrR0cd70sfFWNYCqBlDVAKoaQFUDqGoAVQ2gqgFUNYCqBlDVAKoaQFUDqGoAVQ2gqgFUNYCqBlDVAKoaQFUDqBIDKEZ21fypmj9V86dq/vR/NH/Kw4AU+L35fwH/B1BLAwQUAAIACADyeoFEEYB7fHcKAAAwGQAAFwAAAHVuaXZlcnNhbC91bml2ZXJzYWwucG5n7Zl7WFJpGsBP03VqzeZSNqZSzc5lm0m3C+UNHe1iTV5qTElUbKKVBJOSQIWAnpymbYxwsh0bU8ks0UEhKbygQLOmdBllC7kYAaYmKSLj5aCCyBx0d3af/W//Xv84z3ne7/zO+77n/d73e79zzqWD0RFuyz2XAwDgtn/f7q8AYOFxAHirZdkSaITybcsm6LSA+FVEOMDr8BqAhEXYsKgwAKhlrZj+ejEkv31qXwIRAN494zoW6FNh2QCwtnX/7rDD2WizTsxKVK5pezWtvnatbEXy7guVG5+tf3b75s2b+3KvffzurXPbvxDdXvGNe7v4swlfAVGQ2ma9bCzxl//g01orr5NRvdKc/ZqCIOzT7KnR111+0ulM65g8VGrte/weZJp30/4TiluE93Yu6SJIHTuiIZ+7bYepYLb3cTk7FOa+yCXH5YpXCpB8NHMpdMupYOWxrEHaZQUTErxihJoSGGP6dPM7AHCut2pN0zYdNPxg5O2tkLwqDFK3auMjaCR80QcA8MVf1y8EgGXvQOEBNpz/AwCs352/AAC+WTYPz8Pz8Dw8D8/D8/A8PA/Pw/PwPDwP/7/DmcYJAyMUorr7//dXyvzc80OteR5Yd1hIcBPDOdOla8qSh9jefGg9iI/HI/FH8AE1WwDAwidJg81LDR4gWMiX2HB8Gt47kUiZOWOw5NlsrEaCIehRKYJKto7IYKyUz+1cYTW8ROUJnJuQKzgxMaO395gTTY1R8pw4WfExv86JM4VGKV+cO/Rz7tJej0evcFEcoR7FeJ7p7XxUUrUQaECDudbYy7XWKSObJafGySKJMWE0At9+/Ik+rH9IA3Ih7RTS0LYCkqGjcwHgxaM/oFn04tN80pcVRklRf/FVm0+K8fFlcW667VaDKK0GufN0aqZ6GwkAmrl60nZzbXT7+Eukojg21mAaaISF5+veVaD4GT2/9PliBwEgG0mrO/EipeTWwBS/IoBTYW1Xgzlbw8gHIvHion6vlnENABTz9RLyE/Y6bZHqKLw9YA+oah2YshyY01QRYGS6viQE0z0UmIXAKUnszEdrCtLc4iGTcdIXDFQubZkg8RjKpNyO9UReqt2K2AEA9yJYPkzqT7E7alpwRcQnPqH0YF4Lb2OYtQvLLqGNte/k0xygGss+O/o4sV4Nau++CSClD0wViMT9E69BOsqALrTPSCZ78oisBGdIgtF7Tn9QRo8Jyg7GFUfiXQI3bbPLB7LSEE8vD7MOcNilDpuJ75RfrI9YjIQhezlsOgWf0bqXGchL2j5oLTIUqu1pNGrysJ06Nfo60VmpwqikMeWsgM77Km5aB7lTnYIP9m7iDtQuALLVcfRWhy3XUVfqpSk9V1mwVojVDYMqTDxpY5ml3JdP/FKH1JH16KmNClR1RUBhFf9OaS8lmcGknX8tKPhQSCflUK/eGa7n8WkzgVhTvvAEciq4i7kkYWmUI2EFKkY0U13bdpAZmFqSmHcY03SQRnM0og0skv7vVjOp8crAiGPCwJJFMqTRs3OAGMQP1zKf0KJYbsAD7eC9XQo0DmlkXrlKYoi8Y0qDG8fpFL9kaoun1vE1+48BFt1xjx9VGHh7YySLZJHonBPos54kaiuOSQpNOh1fru69VWu+RPO25QjWrRCYj1VL7MNN6nqSWK3xyYoNi8fYo9j9SfVQtimKPcWp3nXwQZim7NAO19wSpn9tce8NwcHgKkfGBQ0l2RKjRmS0KsaM8pQUw4Y4jJhdM/Ozg2Kt6ldVInopQ7wKeEIU0VdRXpqSUq9zWgQelgCwGR/6MkzkJkcb8lTDq8AX11V9G3euOW68ENsl6cale2Dtbl1oqdgw8+1JlkEPpcOIfbHWr8O8U+yUeGv54KrZsHhjauibDvqJMt8kenBkS4Bupmmy5juFj0COUr42zzSAly7re1UNJ/xeYJmqycFJ7fBHWfCax1BO/kgaJ+qHnfXUsbHxQOuIFv65WKKuZaUo8RhUQd4ygRONhkktfHSlaYup2EaMc/7Zdn1XlKtmIgdhurIt8RWz5tLchXzP1SuF7pu9UWAuKBJPcITqIcSg9bqEnVZN7Q3hqqgPV/6AEZe7bHqCSSY814jE3qek6O1TIponyUFJ8S6Dq7ZlcEk0jpZ/DDL+8kg+6RKf/QznIDfxxj21rV30XXVqvp/oueGueUSrNWUydtlCbBf+4adK6yDdUFHg7V1K6/vmPf92aWyvM/w7PZscqax0pNHo6TotCApjkmuw0sC+QTm9qef+Jwbl/Y+hrP8LrlOtkzeVGnPC6kLkAkSAQBJXm5FCwDv8jTr6akVRUl/b+WrpFOSiv/CoI9z0paXWR034ZIiwL2hvPmigRhJ52tn68cXpBhc3IvB1DuoNn3XAuZ3DenHQcLn1EAaxq053L2OCIzbq2iKYT2/dkq9Vlt6NuZrOeO9VyFxyxJazIyz2evtU8kTPaiJctEUllwvRhqeqjJTfc+OOqXkvYuo5KJI02BYj8zQyZSVGbU9kmT3wpgAw3GL/1OEPlbde0n1Augo3TkJgxVIyunsI51o7jFsdzbjqQ/GMaHzCXJwIUgf5ZYS5fK95A0f75H6oOYtwkvG0Z8+EQrXtJCknMBWpKJqt7GdyDKIlDsNeb8rSgzPNbSL3DNlyAeVkJD7z+3Vugq8uiHxPMatQQfcpnStOUUzJmymb+yiousPZSjDR+zjkEY9wMBltKUcvQ3D4QZaQp9YbzfzZ0koezxPsraE6xGpGIJ2SDgB6snPGcdpPyPUUXizO+Cw2v8bib9pXdYjaZNafoRpoqdV7LRfd4TWy2WwyqV9Ky8RtOx6pjBqcH9oUiz8kWmfLQR4YpxViFiWIP64AG35hLv3g3pyxmkN1VwY0s6ubNs/Db8bR0L5h0yLf5eUD34RVPag0BXUOjuaoclZ/SnOcuYqBKShz6xq+yQe8IhRJYs4mkTNvq277EmKs445qgmIIFOOK6yibO/HHUKynvzcBmHbbFXhF72yQk9Ujzu/FrArhkShitK5XxpIJNRfWN31UIURHEclxoQve1P+Jhwkku549FercXhOHOemoi9B0XUNk/3o06WLy2/9S62FsPcIcmHS5728QUyfaaMqquX4VByaudqdxj713vP7hbCZuiXStklOuNn5HXiAmVMBd5pVQ/5bBNRfnzOseho5SLru0NRyhffsfHfLNs/KI3jFD4RympMZyctQDP1kYi4HJfN1DunnH9VI7FH0cj2hozsqn7eNgCE98sRVXaJuah5t8MK4nIROVTvZQHVceGfXPlt9a5jRocqwrBe53pgnPeReSLYcQbaGjIrkp2/kZ8ODicGdoTN1TCXiN+mrtJ1tcnHlXnqz/l/eBB2lVsDPsHnqOmmaqsoYjOJjih5qgR09qOzrPnij+8S3AP4pTl6LPMtjKQp00r/dde6Okkv/eJ/V1wBjTW/SzX+sP5+mmxuShsnXQ1sm/FFcb5Jwek2d/CF2TxW4mG4ekLQmu/dSNWLf4XlK+ctLEl7YthNiGECUaMeMm8GQ4HRNdXCS/bb/rpwAPxS0ytfsH2d0XfdB69P6iv3VDo8D+PdG7eeFHz/8GUEsDBBQAAgAIAPJ6gUSeJJdBSgAAAGoAAAAbAAAAdW5pdmVyc2FsL3VuaXZlcnNhbC5wbmcueG1ss7GvyM1RKEstKs7Mz7NVMtQzULK34+WyKShKLctMLVeoAIoZ6RlAgJJCJSq3PDOlJMNWycLEBCGWkZqZnlFiq2RmbAwX1AcaCQBQSwECAAAUAAIACADyeoFEMU00vc8DAAD5DQAAHQAAAAAAAAABAAAAAAAAAAAAdW5pdmVyc2FsL2NvbW1vbl9tZXNzYWdlcy5sbmdQSwECAAAUAAIACADyeoFEIv+HytUDAADdDwAAJwAAAAAAAAABAAAAAAAKBAAAdW5pdmVyc2FsL2ZsYXNoX3B1Ymxpc2hpbmdfc2V0dGluZ3MueG1sUEsBAgAAFAACAAgA8nqBRI0O8Ly9AgAAVQoAACEAAAAAAAAAAQAAAAAAJAgAAHVuaXZlcnNhbC9mbGFzaF9za2luX3NldHRpbmdzLnhtbFBLAQIAABQAAgAIAPJ6gUROa9r2qwMAAO4OAAAmAAAAAAAAAAEAAAAAACALAAB1bml2ZXJzYWwvaHRtbF9wdWJsaXNoaW5nX3NldHRpbmdzLnhtbFBLAQIAABQAAgAIAPJ6gUTeHfV+mAEAAB8GAAAfAAAAAAAAAAEAAAAAAA8PAAB1bml2ZXJzYWwvaHRtbF9za2luX3NldHRpbmdzLmpzUEsBAgAAFAACAAgA8nqBRBra6juqAAAAHwEAABoAAAAAAAAAAQAAAAAA5BAAAHVuaXZlcnNhbC9pMThuX3ByZXNldHMueG1sUEsBAgAAFAACAAgA8nqBRHbUUCiCAAAAlQAAABwAAAAAAAAAAQAAAAAAxhEAAHVuaXZlcnNhbC9sb2NhbF9zZXR0aW5ncy54bWxQSwECAAAUAAIACABsgXNEzoIJN+wCAACICAAAFAAAAAAAAAABAAAAAACCEgAAdW5pdmVyc2FsL3BsYXllci54bWxQSwECAAAUAAIACADyeoFEB6OZZCwIAAAnOAAAKQAAAAAAAAABAAAAAACgFQAAdW5pdmVyc2FsL3NraW5fY3VzdG9taXphdGlvbl9zZXR0aW5ncy54bWxQSwECAAAUAAIACADyeoFEEYB7fHcKAAAwGQAAFwAAAAAAAAAAAAAAAAATHgAAdW5pdmVyc2FsL3VuaXZlcnNhbC5wbmdQSwECAAAUAAIACADyeoFEniSXQUoAAABqAAAAGwAAAAAAAAABAAAAAAC/KAAAdW5pdmVyc2FsL3VuaXZlcnNhbC5wbmcueG1sUEsFBgAAAAALAAsASQMAAEIpAAAAAA=="/>
  <p:tag name="ISPRING_OUTPUT_FOLDER" val="S:\production\ODOT\Online_Project_2014\Conversions\Product\Postable_content\c2s2p2refp"/>
  <p:tag name="ISPRING_PRESENTATION_TITLE" val="PBppt2RefPts2.2"/>
  <p:tag name="ISPRING_RESOURCE_PATHS_HASH_PRESENTER" val="3bb0aae16915b420d2da841cfec083efe2beec7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Custom 32">
      <a:dk1>
        <a:srgbClr val="FFFFFF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EFFFC1"/>
      </a:hlink>
      <a:folHlink>
        <a:srgbClr val="FFFFCC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WOU TSE template">
  <a:themeElements>
    <a:clrScheme name="Custom 1">
      <a:dk1>
        <a:srgbClr val="000000"/>
      </a:dk1>
      <a:lt1>
        <a:srgbClr val="FFFFFF"/>
      </a:lt1>
      <a:dk2>
        <a:srgbClr val="B23237"/>
      </a:dk2>
      <a:lt2>
        <a:srgbClr val="D8203E"/>
      </a:lt2>
      <a:accent1>
        <a:srgbClr val="281D37"/>
      </a:accent1>
      <a:accent2>
        <a:srgbClr val="00619F"/>
      </a:accent2>
      <a:accent3>
        <a:srgbClr val="B1B9C1"/>
      </a:accent3>
      <a:accent4>
        <a:srgbClr val="D8203E"/>
      </a:accent4>
      <a:accent5>
        <a:srgbClr val="B23237"/>
      </a:accent5>
      <a:accent6>
        <a:srgbClr val="B1B9C1"/>
      </a:accent6>
      <a:hlink>
        <a:srgbClr val="00619F"/>
      </a:hlink>
      <a:folHlink>
        <a:srgbClr val="B1B9C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5609</TotalTime>
  <Words>1149</Words>
  <Application>Microsoft Office PowerPoint</Application>
  <PresentationFormat>On-screen Show (4:3)</PresentationFormat>
  <Paragraphs>186</Paragraphs>
  <Slides>47</Slides>
  <Notes>43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47</vt:i4>
      </vt:variant>
    </vt:vector>
  </HeadingPairs>
  <TitlesOfParts>
    <vt:vector size="58" baseType="lpstr">
      <vt:lpstr>Arial</vt:lpstr>
      <vt:lpstr>Calibri</vt:lpstr>
      <vt:lpstr>Georgia</vt:lpstr>
      <vt:lpstr>Lato</vt:lpstr>
      <vt:lpstr>Times New Roman</vt:lpstr>
      <vt:lpstr>Default Design</vt:lpstr>
      <vt:lpstr>Office Theme</vt:lpstr>
      <vt:lpstr>1_Default Design</vt:lpstr>
      <vt:lpstr>1_Office Theme</vt:lpstr>
      <vt:lpstr>WOU TSE template</vt:lpstr>
      <vt:lpstr>2_Office Theme</vt:lpstr>
      <vt:lpstr>Reference Points, Blind Areas and Transition Points</vt:lpstr>
      <vt:lpstr>Blind Areas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Reference Points</vt:lpstr>
      <vt:lpstr>PowerPoint Presentation</vt:lpstr>
      <vt:lpstr>PowerPoint Presentation</vt:lpstr>
      <vt:lpstr>PowerPoint Presentation</vt:lpstr>
      <vt:lpstr>Left Side Position</vt:lpstr>
      <vt:lpstr>PowerPoint Presentation</vt:lpstr>
      <vt:lpstr>PowerPoint Presentation</vt:lpstr>
      <vt:lpstr>PowerPoint Presentation</vt:lpstr>
      <vt:lpstr>Right Side Position</vt:lpstr>
      <vt:lpstr>PowerPoint Presentation</vt:lpstr>
      <vt:lpstr>PowerPoint Presentation</vt:lpstr>
      <vt:lpstr>PowerPoint Presentation</vt:lpstr>
      <vt:lpstr>Side Position 3</vt:lpstr>
      <vt:lpstr>PowerPoint Presentation</vt:lpstr>
      <vt:lpstr>PowerPoint Presentation</vt:lpstr>
      <vt:lpstr>PowerPoint Presentation</vt:lpstr>
      <vt:lpstr>Side Position 6 </vt:lpstr>
      <vt:lpstr>PowerPoint Presentation</vt:lpstr>
      <vt:lpstr>PowerPoint Presentation</vt:lpstr>
      <vt:lpstr>PowerPoint Presentation</vt:lpstr>
      <vt:lpstr>Forward position</vt:lpstr>
      <vt:lpstr>PowerPoint Presentation</vt:lpstr>
      <vt:lpstr>PowerPoint Presentation</vt:lpstr>
      <vt:lpstr>PowerPoint Presentation</vt:lpstr>
      <vt:lpstr>Rear position</vt:lpstr>
      <vt:lpstr>Standard Reference Points</vt:lpstr>
      <vt:lpstr>Eye Dominance Activity</vt:lpstr>
      <vt:lpstr>Transition Points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WOU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PBppt2RefPts2.2</dc:title>
  <dc:creator>WOU ODOT TSD</dc:creator>
  <cp:lastModifiedBy>Megan McDermeit</cp:lastModifiedBy>
  <cp:revision>252</cp:revision>
  <dcterms:created xsi:type="dcterms:W3CDTF">2005-01-11T19:22:14Z</dcterms:created>
  <dcterms:modified xsi:type="dcterms:W3CDTF">2023-07-24T18:39:20Z</dcterms:modified>
</cp:coreProperties>
</file>