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9"/>
  </p:notesMasterIdLst>
  <p:sldIdLst>
    <p:sldId id="291" r:id="rId2"/>
    <p:sldId id="290" r:id="rId3"/>
    <p:sldId id="262" r:id="rId4"/>
    <p:sldId id="285" r:id="rId5"/>
    <p:sldId id="286" r:id="rId6"/>
    <p:sldId id="269" r:id="rId7"/>
    <p:sldId id="289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  <a:srgbClr val="FF0000"/>
    <a:srgbClr val="336600"/>
    <a:srgbClr val="FFFF00"/>
    <a:srgbClr val="FFFFCC"/>
    <a:srgbClr val="FF6600"/>
    <a:srgbClr val="FF3300"/>
    <a:srgbClr val="FFFF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3" autoAdjust="0"/>
    <p:restoredTop sz="85016" autoAdjust="0"/>
  </p:normalViewPr>
  <p:slideViewPr>
    <p:cSldViewPr>
      <p:cViewPr varScale="1">
        <p:scale>
          <a:sx n="71" d="100"/>
          <a:sy n="71" d="100"/>
        </p:scale>
        <p:origin x="158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48620F8-4C3B-4802-8BB9-EAFF37466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80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8620F8-4C3B-4802-8BB9-EAFF37466DB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4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8620F8-4C3B-4802-8BB9-EAFF37466DB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272F22-ADA5-4A7D-87A4-D12331D92CD0}" type="slidenum">
              <a:rPr lang="en-US" smtClean="0"/>
              <a:pPr eaLnBrk="1" hangingPunct="1"/>
              <a:t>5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Looking over the right shoulder across the rear corner post/blind spot the curb appears to align with pivot point – begin turning wheel to the right.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8620F8-4C3B-4802-8BB9-EAFF37466DB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1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8620F8-4C3B-4802-8BB9-EAFF37466DB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1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1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4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07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4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187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13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1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030C-E598-4962-BD01-59486FB9C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438400"/>
            <a:ext cx="6858000" cy="1625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Backing Turns and Pivot Point</a:t>
            </a:r>
          </a:p>
        </p:txBody>
      </p:sp>
    </p:spTree>
    <p:extLst>
      <p:ext uri="{BB962C8B-B14F-4D97-AF65-F5344CB8AC3E}">
        <p14:creationId xmlns:p14="http://schemas.microsoft.com/office/powerpoint/2010/main" val="2341527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0BF2598-C66F-4046-9C54-4AFDA641DF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620000" cy="1371600"/>
          </a:xfrm>
        </p:spPr>
        <p:txBody>
          <a:bodyPr/>
          <a:lstStyle/>
          <a:p>
            <a:pPr algn="ctr" eaLnBrk="1" hangingPunct="1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Backing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984A0-FE29-434A-9016-64B882ADF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433" y="2276706"/>
            <a:ext cx="3954366" cy="4352694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Turn Head – Look to target area before turning the wheel.</a:t>
            </a:r>
          </a:p>
          <a:p>
            <a:pPr algn="l" rtl="0"/>
            <a:endParaRPr lang="en-US" sz="13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ts val="750"/>
              </a:spcBef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two hands on the wheel.</a:t>
            </a:r>
            <a:endParaRPr lang="en-US" sz="28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ts val="750"/>
              </a:spcBef>
            </a:pPr>
            <a:br>
              <a:rPr lang="en-US" sz="13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here is your target when backing to the left?  </a:t>
            </a:r>
          </a:p>
          <a:p>
            <a:pPr algn="l" rtl="0">
              <a:spcBef>
                <a:spcPts val="750"/>
              </a:spcBef>
            </a:pPr>
            <a:endParaRPr lang="en-US" sz="13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ts val="750"/>
              </a:spcBef>
            </a:pPr>
            <a:r>
              <a:rPr lang="en-US" sz="2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is your target when backing to the right?</a:t>
            </a:r>
          </a:p>
          <a:p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06560-F122-4285-B9BE-65A0C29A5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14476" r="20000" b="12996"/>
          <a:stretch/>
        </p:blipFill>
        <p:spPr>
          <a:xfrm>
            <a:off x="4065213" y="2667000"/>
            <a:ext cx="476794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44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14725" y="342900"/>
            <a:ext cx="5181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Backing Turns</a:t>
            </a: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3505200" y="1887794"/>
            <a:ext cx="54864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Turn the wheel in the direction you want the back of the car to move.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front swing to be certain that the front of the vehicle does not contact anything.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52" name="Group 12"/>
          <p:cNvGrpSpPr>
            <a:grpSpLocks/>
          </p:cNvGrpSpPr>
          <p:nvPr/>
        </p:nvGrpSpPr>
        <p:grpSpPr bwMode="auto">
          <a:xfrm>
            <a:off x="685800" y="304800"/>
            <a:ext cx="2514600" cy="6172200"/>
            <a:chOff x="838200" y="304800"/>
            <a:chExt cx="2514600" cy="61722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838200" y="304800"/>
              <a:ext cx="2514600" cy="61722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952500" dist="50800" dir="234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54" name="Line 13"/>
            <p:cNvSpPr>
              <a:spLocks noChangeShapeType="1"/>
            </p:cNvSpPr>
            <p:nvPr/>
          </p:nvSpPr>
          <p:spPr bwMode="auto">
            <a:xfrm>
              <a:off x="1371600" y="6172200"/>
              <a:ext cx="1371600" cy="0"/>
            </a:xfrm>
            <a:prstGeom prst="line">
              <a:avLst/>
            </a:prstGeom>
            <a:noFill/>
            <a:ln w="7620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055" name="Picture 9" descr="STEERING_WHEEL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914400"/>
              <a:ext cx="2066925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7" name="Line 13"/>
            <p:cNvSpPr>
              <a:spLocks noChangeShapeType="1"/>
            </p:cNvSpPr>
            <p:nvPr/>
          </p:nvSpPr>
          <p:spPr bwMode="auto">
            <a:xfrm>
              <a:off x="1371600" y="685800"/>
              <a:ext cx="1371600" cy="0"/>
            </a:xfrm>
            <a:prstGeom prst="line">
              <a:avLst/>
            </a:prstGeom>
            <a:noFill/>
            <a:ln w="7620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BAC899D-8243-4D8B-A4E8-734656E9D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96" y="3026797"/>
            <a:ext cx="1950342" cy="310896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59734-8CAB-4DD1-9500-2E976CDB2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76400"/>
            <a:ext cx="9144000" cy="4431792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4854"/>
            <a:ext cx="7886700" cy="8107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Pivot Point for Backing Turns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526768"/>
            <a:ext cx="9144000" cy="653939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point directly above the center of the rear tire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C6425D1A-5E76-4FDD-8579-5AA4F16FF0A5}"/>
              </a:ext>
            </a:extLst>
          </p:cNvPr>
          <p:cNvSpPr>
            <a:spLocks noChangeArrowheads="1"/>
          </p:cNvSpPr>
          <p:nvPr/>
        </p:nvSpPr>
        <p:spPr bwMode="auto">
          <a:xfrm rot="10406703">
            <a:off x="1847642" y="3053544"/>
            <a:ext cx="216399" cy="1677504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8D407B-E95C-4B1D-9E6E-466050D48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566" b="23172"/>
          <a:stretch/>
        </p:blipFill>
        <p:spPr>
          <a:xfrm rot="10800000">
            <a:off x="489801" y="833036"/>
            <a:ext cx="7397762" cy="512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7464"/>
            <a:ext cx="8382000" cy="811212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Pivot Point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381000" y="6019452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When the nearest edge of your intended lane aligns with the pivot point, begin to turn the wheel</a:t>
            </a:r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351139AA-FD9A-40DD-832B-9F9AB27B0D49}"/>
              </a:ext>
            </a:extLst>
          </p:cNvPr>
          <p:cNvSpPr>
            <a:spLocks noChangeArrowheads="1"/>
          </p:cNvSpPr>
          <p:nvPr/>
        </p:nvSpPr>
        <p:spPr bwMode="auto">
          <a:xfrm rot="6017684">
            <a:off x="7773262" y="4811076"/>
            <a:ext cx="228600" cy="990600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537478"/>
            <a:ext cx="8305800" cy="9906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Point = Pivot Point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DB464-31AD-4CC6-BA64-F88288DC2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1" y="1143000"/>
            <a:ext cx="8301292" cy="4023360"/>
          </a:xfrm>
          <a:prstGeom prst="rect">
            <a:avLst/>
          </a:prstGeom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C6425D1A-5E76-4FDD-8579-5AA4F16FF0A5}"/>
              </a:ext>
            </a:extLst>
          </p:cNvPr>
          <p:cNvSpPr>
            <a:spLocks noChangeArrowheads="1"/>
          </p:cNvSpPr>
          <p:nvPr/>
        </p:nvSpPr>
        <p:spPr bwMode="auto">
          <a:xfrm rot="10392717">
            <a:off x="1586948" y="2432120"/>
            <a:ext cx="228600" cy="1575007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B1CF233-5CD2-439B-8D0F-04D3701C7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907250"/>
            <a:ext cx="20185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rear corner post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9692" y="182880"/>
            <a:ext cx="7183027" cy="9906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Point = Pivot Point </a:t>
            </a:r>
          </a:p>
        </p:txBody>
      </p:sp>
      <p:pic>
        <p:nvPicPr>
          <p:cNvPr id="5124" name="Picture 11" descr="3.5PBG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962400"/>
            <a:ext cx="91424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E3638E-9E2D-42FF-A724-1EA662DF9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77" y="609600"/>
            <a:ext cx="773665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692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f2af2c1651ab8ee21922cdca7884bde1cc196cf"/>
  <p:tag name="ISPRING_ULTRA_SCORM_COURSE_ID" val="169E6E24-271E-4181-86C8-D1DB75960C63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PJ6gUQxTTS9zwMAAPkNAAAdAAAAdW5pdmVyc2FsL2NvbW1vbl9tZXNzYWdlcy5sbmetV91u2zYUvi/QdyAEFNgulrYDWhSD44C2GFuILLkiHScbBoGRGIcIRXr6cZtd9Wn6YHuSHVF2YqcdJNW7sGDS/r7z851zRA7OPmcKbUReSKNPnbcnbxwkdGJSqVenzoKd//LBQUXJdcqV0eLU0cZBZ8OXLwaK61XFVwK+v3yB0CATRQHLYlivntZIpqfOfBSPw9kcB9exH07CeORNnOHYZGuuH5BvVuanX99/+Pz23fufB6+3uC40dIZ9/5AIWaZ3bzoQBSwK/RjYiB8H5Io5w/rZDxcumO8FxBluv/RDzyNy6QzrZytuEUUkYDH1PZfEHo2DkNlc+IQR1xlemwrd8Y1ApUEbKT6h8k6AjqXMBSqUTO0PiYENXYk2Y26El14wiVkY+jQmgbvbcYZEp8jN+Seojp4sEaYkAoKcFyL/AWxspbZwhJXqxzD1JlMfPqx2YSpXdwo+ZV8/5iQAtYRuQ80IpXhC4lF4BTpBWYV9EOEFVNNFH8Q1oVABhLZhAnzpTTDzwqCuoIhQFnnjx/JJuEZGqwfEkwRwaJ2LjTRVATt1RYm0KaSinxVKPi6gcD3sf6dIG0IktS3XldwIcCFP23WBlhkTt1bm48L7PT7Hnk/cGKRyw2XMbC/XxjhUvzYl4kqZOgCwy9MN14lANyLhFZTSA/wtlan925pD2LUnf1Xyb8TLbee82jZd4JKrVyfHueYxH4bFkue6Qwc9ozpo+W+DzaoCIi1Lka3Ltij2MnHyv3hxbFxzTOl/BtVFlyMjema/bzgUSpxE8FqDbh9J0x1BZlAfMNYyLlV3lBecg6F5LgoY8SJHnr7tYfMSsnYAv4Rs9sAvyYh6rM6PuClk2fo6sUlutPq+vgm8v5UoxZPGN+LWQO8qwTcgAOzLohH95AeM9RJzNxXr8bU/Y7csATi04iWclRC4pGQG8acdOBczsstgMxoPMrE0lUrtKFLy3o5H0KbKmoSsG50ao7e5yeyu4sWuD5rpfHaMF01wUWN0vmewjZQSHI2n0EKW3mc09vGIQEUHBmW8TO5gvN+aSqcdiZpzkUvOMZBts0MFz5O7f7587cjxzJNmF213f+tFAp1WjwfySPZHYEpR/NlGwvDoEGcXXVDbc+QO1/FYaQXcJg8zhsfTGWhMraSmypP2t/Y+wwxHF9Dn9tDjDGc8v4chwYxRvVhsyHUhlP2sPx2pq1JJLfpgjxuRdcDMm8fYde39Am4WSib3zaslRdwOqvqioeCi0ZVsPMUBzJBnfCKVZU9CO7Z3HQsN16yf2m3z7RR/XBX2kjZ4vXdn+xdQSwMEFAACAAgA8nqBRCL/h8rVAwAA3Q8AACcAAAB1bml2ZXJzYWwvZmxhc2hfcHVibGlzaGluZ19zZXR0aW5ncy54bWzVV91u2zYUvvdTEBp6WSvpkiU1ZAdBIiNGHduzlK3FMAS0dGxxoUiVpOy6V3uaPdieZIdi4ti108krMqTIhaOjc77z/1EMzj7lnMxBaSZF2ztsHngERCJTJmZt7ybuvj71iDZUpJRLAW1PSI+cdRpBUU4401kExqCqJggjdKswbS8zpmj5/mKxaDJdKPtW8tIgvm4mMvcLBRqEAeUXnC7xxywL0F6n0SAkcKJrmZYcCEsxBMFsdJR3OdWZ5zu1CU3uZkqWIr2QXCqiZpO298Ppuf170HFQlywHYZPTHRRasWnRNGU2Hsoj9hlIBmyWYeAnRx5ZsNRkbe/NkUVBbX8bpcJ2OVCLciExGWHu4XMwNKWGukfnz8Anox8ETpQuBc1ZEuMbYvNve5fxbdTvXYa3g2EcRrdX8XXfxbCHURy+j/cwintxP9xHvy781YdROO73Bu9u4+GwH/dGj1ZY0Y2CBP5mxQKsrCxVAquCBSYr84mgjOOwfVFGDQbHlVM1g1h2GTZxSrkGj/xRwOznknJmljjVBzjVdwDFuS4gMWPbtrZnVAneI5wDxMCwl6uROH67GomT043Ufef9Ma2dUQbUGJpkODwoq0IL/HXRg9pUio3U7DOZSJ6uEoJ8AumA5rC2EtEdE13UPPTIFJvAMdVzxSj3CDOYerIy1uVEG2aqJeyuaxLEwmUHch1tlSLJqNIbFV9V3Q5+0vltIA3o310pnOgp1V9lyVOylCXh7A6IkQTbXOb4XwZkfZnIVMm8kuK6G6I5w+DmDBaQntVx9AFd5CVaItMUHIzz8LFkn8kEplIhLtA5chLKmXb4zb2AC6r1Iyh9iPGVW5He4DJ8/8omSNM5Fcme4DgbkBfmOfAp5i4kuuBcYjXXILAyCS01VP1JWVqp1Umztu+Mzqum20ZWoNhuhvE4THyR4BQzUUJdwIQKIgVfEpogU2g7QnMmS40SNywOWv+nAJ0pYaIKdYbLhs5UCqoO2sHhmx+Pjn86OX3bavp///nX668a3bPniFPrzdHnxZP0XM/qC5L+F6OvUPWWbVeq3E5ouuV09/FzT5PbRBL4luB2811Fyy+R7qLwfHxxRcZhdNOPo1adYRhIggVLMpymqf1YqWMzvImxHWEd1dE4/KVWGNiXWpsQRrXghrXyeFdHa+yOgdHaEVDrPKFKIIl/F6oDPG9m7nDDE4eznOEGfRdU8tRWfzsL/S9M8k1fTo6GnolJgKokw44+2xS8eKZ+zvK+pIq5p9VdZ+NyE/g7r5H2Tc4Ey7GO9ktkdffsHB8d4HVp56tGA9E2r+Sdxj9QSwMEFAACAAgA8nqBRI0O8Ly9AgAAVQoAACEAAAB1bml2ZXJzYWwvZmxhc2hfc2tpbl9zZXR0aW5ncy54bWyVVm1v4jAM/r5fgbjvdPfKTsqQNsZJk7jbtE37nramjUiTKnHZ8e8vSZM1BTp6WJOI/Ty2YztmRG+ZWFxMJiSTXKpnQGSi0FYTdBOWX0/TBlGKWSYFgsCZkKqifLr49Mt9SOKQ51hyB2osZ0Mz6MLM3WcMxcf4PrcyRMhkVVOxX8tCzlKabQslG5GfTa3c16A4E1uDvPw5X64GA3Cm8R6h6uW0urIyjlIr0BpsSj9WVs6yOE2Bh0iX7jOS04X6+PYHtB3TDB3t5rOVIVpNC+gX+erGyjBeGO/9rsytfExA+IsG+vWLlUEop3tQfed336wMMmTd1P8zI7WShS1on/NxE985XNLcPD+b1aWVswR7IRvobBd8edxd7yKQ/xq/e2Kfq5L80db1YCHYpqccFqgaIEk4tTZdyreHBs37CPZY02EeTc6PtNGw2FCuPaxTdsAneGMij1Fe00FeJW8qWLYJx8i+oSMsl7duWcTYd12Uo4KdV3ZXiZQd8o8p7BEyUnbIZ85yeBB8fwQ/tLSc0ORb6tsZ1d9n32uAMYOg5ph71+EUrDbU2r5dHcX2ioCpZA4LbfN5YRXYzpHE6dqckqOkiKA7VlBkUvy2uHT/jFBrkhzo/aydniyCDDmcGjiXolnTcb/c+eJsPUj7s9DdrT1P0Gzx6ylFpFlZmZ8lPZ14nnkmpi7T5DTD7kkDB3UvNjLiuNhDpIqqLagXKfnYMEIi6LHuZfu6huAkiWpAktNVJt7JqfKLpkpBrUzXGISp6etaXMmKkps/fGXwBnkw+rYMWFsqlsafoOx9KiOFnwGgKivDzLaH1lI1HBmHHXBvjRTuxkNXI9pM+NC83eAaNhhPnNeMGkm/KbpR6W+QSH8C/2rS6jk+sIyYeqSpdjfrvfuwhiPXvc0ctpkdvniRubOfpZ5nYz8uoVHafyf/AVBLAwQUAAIACADyeoFETmva9qsDAADuDgAAJgAAAHVuaXZlcnNhbC9odG1sX3B1Ymxpc2hpbmdfc2V0dGluZ3MueG1s1VdRc9o4EH7nV2jc6WNx0kublDFkMokzYUqBA+eunc5NRlgLViNLriRD6dP9mv6w/pKurISEkqTmru1dhwfwevfb3W/Xn3B0+CEXZA7acCXbwW5zJyAgU8W4nLWD8+T0yUFAjKWSUaEktAOpAnLYaURFORHcZGOwFl0NQRhpWoVtB5m1RSsMF4tFk5tCu7tKlBbxTTNVeVhoMCAt6LAQdIlfdlmACTqNBiGRN71SrBRAOMMSJHfVUXFmcxGE3mtC08uZVqVkx0ooTfRs0g4eHRy5z7WPRzrhOUjXm+mg0ZltizLGXTlUjPlHIBnwWYZ17+8FZMGZzdrB0z2Hgt7hJkqF7VugDuVYYS/SXsHnYCmjlvpLn8/CB2uuDd7ElpLmPE3wDnHtt4OT5GLc657EF/1BEo8vzpJXPV/DFkFJ/DrZIijpJr14G/+68GdvhvGo1+2/vEgGg17SHd5EIaNrhEThOmMRMqtKncKKsMhmZT6RlAvcta9oNGBxWwXVM0jUKcchTqkwEJB3Bcx+L6ngdolLvYNLfQlQHJkCUjtyY2sHVpcQ3MB5QCwMZ7laiWcvViuxf7DWeuiz37R1Z5URtZamGS4P2qrSovC26dptquRaa+6aTJRgq4amyLLAXo40pyIg3GJv6equdQzYUy6Qfxe725xKu9FcmlFt1jhc8ehWOe287SsL5i/fnDfd5/qnKgUjS1USwS+BWEVwcGWOvzIgtx8PMtUqr6yCGkuM4AzInMMC2GGdRG8wRV5iJEpHIcD6DO9L/pFMYKo04gKdo8ignRuP39wKuKDG3IDS6xof+6Xv9k/i149dg5TNqUy3BMdpQ17YH4FPsXepMIUQCtm8BYHMpLQ0UM2HcVa51Wmzdu6Mzquhu0FWoDhujvV4TLyR4hZyWUJdwJRKoqRYEpris2/cCs25Kg1a/LJ4aPOPCvShhMuq1BkeKJhMM9B10HZ2n/629+z5/sGLVjP8/PenJw8GXenhUFCXzQvi8b2CWy/qK9n9RtAD4rsRe6p07jaUbSS9+0C5Er5NIYlCJzt3K1gltD9HwMbx0ej4jIzi8XkvGbfqjLevCFKQZrgfU/eHok7M4DxBguM6rsNR/EetMpDpWrsdj2vBDWr18bKO18gL+/CWqNc6IaiWKMu/hGsfT5CZP67wDBE85/hM/BLicN9z+u915adow8P/brxyfC9tAKrTDGf0w+b636vpdyXs/8SBv1q9M6y9JEThna9jDbSvv6N2Gl8AUEsDBBQAAgAIAPJ6gUTeHfV+mAEAAB8GAAAfAAAAdW5pdmVyc2FsL2h0bWxfc2tpbl9zZXR0aW5ncy5qc42Uy27CMBBF93xF5G4rRJ/Q7lChUiUWlcqu6sIJQ4hwbMt2UlLEvzc2r9iZlHo2+Opw5xF5tr2oPiQh0XO0db/d/d2/Ow2sZlQB177OOvTc6kSzbAHzLAeWcSABUlpkSZmGk747I5gz4c41rj4MSN3wIwKB5cm/ISoE1BhYIuA3Bm4w8ef4716jrX1LjUHHhTGC9xPBDXDT50Ll1DHk6tWdZosBLEpQF9AlTcAzHbrTRZ4dH4Y2mlwickl5NROp6Mc0WadKFHzRlX9VSVD1J1/vgcHT8GXq2bFMmzcDeZh4OrLRTUoFWsMh7+PUBgozGgNr+A7c+QP1jNsNBXSZ6cwc6fGNjSYtaQqtKY3GNnyM116taQ5ttDkDG7Mn7m5teASjFaiW1eTehgcKWch/fECpRGon0kLbMz+hTNBFxtND6oENlLPFWtuu6Z0bdeVPiPeERPCEVtjry7tWB/bwA82gL1cHaWdYWoaJWF6BgRIBgxV5rMaEe8TePyNCjaHJKq/XQ70c6zFQtQY1F4LV5X9dKjTM1dv9AlBLAwQUAAIACADyeoFE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8nqBRHbUUCiCAAAAlQAAABwAAAB1bml2ZXJzYWwvbG9jYWxfc2V0dGluZ3MueG1sLcsxC8IwEAXgvb8i3K42pYJD0y7iaIfG+QjtIYHkriRB9N8b0O3x3veG6R2DelHKXtiAPragiFfZPD8NPOztcAGVi+PNBWEywAJqGpshyOrCQqVUmNUe3IeSpVhDobuLVfplT3XE7GtL+CM4X2eLwsEzoT53HbZ9q3WP5f+F09h8AVBLAwQUAAIACABsgXN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yeoFEB6OZZCwIAAAnOAAAKQAAAHVuaXZlcnNhbC9za2luX2N1c3RvbWl6YXRpb25fc2V0dGluZ3MueG1s7RvbbqNI9n2+ouTVSDMv8QVfR26vuJQT1L6NIUn3rFYIm0qMgikvlN2dkR/2a/bD9kv2VAExEMeB9DytCErUnDr3W1Vx1MPwyfXVfcjo1v3TZi71DcKY6z+Go58QGq6pR4NFQELCwvoJcu/6Dv2m+w+UwwAaMtt37MBR+Wo4aqCx+EH9ntzX+vDWVtot1GvjFu4jDXdUWBtI2kBSYU1rNdVhPcci4huQNfHZea7Demb1NYHuhyRguu+Q7yMpi51eylpwHdiOC3jhqNvmzzGRetTa/EHtZqfXwceWLElSF6kdrak1jr3eoCc3EW60Ow3pqPRbUktCzU6nOegem71WR4K38aALXNp40EXtXrvd0o4t3AJqJMuK1lKPPWnQbMogDfcH6nE8VnqNBmo2m1JbO3a60lhpIMCWgIcs9bkDJU1SpO5RVuRmX0JjdayM20es4a7aQf0W7jYax7aiSI3Gybkn69LuOkELm5O48x2GZ0NwdpXnVv1Mcg3X+yAAZJNsd57NCPLtLflUc41dAFlqhS6AiQVLzySw5trctKjvuT6xmp1Wy2q0G81m22IxcS3OYZHvCcdE9Sw0AgKYyxsZQgxS6T4ICeJiUCKm3R7EYoZ1gZsQCmPS1ZSGI9f5VFvtGaP+1Zr6DCy88mmwtb3a6G9RwsXuKEJJDyQoQ/dgr8lJXE/8FCWLZUERwHOJaE23O9t/ntBHerWy10+PAd37TiE1N887EoB7nwC7Meip+KIgzw2ZDiHO6If7/ClOtoMmFxKuXhfzpxClZ6+Il0hsiJ8SdCeR73skR3pwQ5cJUrnJn0ukO/uRZAPQl/lzmcYHKdmo9fjzPhEj3xmgS7xntC6ii5rNCol67EUqutvvyubTLqCP3NlZuvcD/ULnUWhZ/iPXsMGfQkTcQC6wUJRitwn7tRxi/JrvJcMtSIHgpptLDBIsF4qlzqcLefbVmsyv55aiX9dGalSViJflL61u/3uz0/11WI/pCnIypvJkkuWFBLNOoxivmbmcTyxgiCfWDH8xayP+tzTp/Nac6DNcG8X/KM1gscR3tRH/W4T0drnEM9MyJrqGLd2wZrDbcL9MsIm12ugr3aONfSCIUXRwyTfENgRBe3YDgkLPdcQCb9muvycF5GlL+V6fXVvmfD4xLDzTEkhthH0HaYH9DdKhPKOlbOAl8Ahs2H4/Rm6J+AsOSPa80kxu9OubCfyaXJEb93HjwS/7gDYLPIP4Eb8A4RQbhnyNLWX+BSIHGTcvSTT/DIn2uSTRV2xAZmCjANlMvtOvZVOfz3hyLbFhLnX1JbPWts/PHM/IXq+BDsHucXDpPgQITzbiRDkWlhZk4N9vIa11eXImhSOeyPVFMj+6BwJaBE6hSEFZqVjjsfr9Vv/DGsv6BGsWBE+b31umqHouz4by8ClDtudRbgaItp2D7a8JWpG1vYcUewY0x3UE2s4G47ky/9q7fyKbxaX1c1yVMw1/+fnqh7XTzQm0lXs78IuVWI5bpjO8NnkLR01QnR9L2Xu2pPxx9Vcp8hdYt5AN403TisTox+3KqfABowzIe7yEjRHageLSUkR4ChkDPXBru14pQn02BnHiUg2n9wDxm04pBnfgxAyHO3BuORb3WDF0k7uLrPhJsgCxcHsUwPNB5+d9j8AN7SXwK/JAobg9Yh8gJAB3wygTrj4mr2yEkxbKG126J8eMZqDWo/jmgUAxz93yI3UxtrdTnHgz6qMZl9zTveeIpuW5T6KXQqj228gzuyhskdyHgG4F1LPDpEqibv73H1QkMnEZyV2kZBbga2B5qd5AjQkJE9OwJrKCIdlnFG1ttt7AjvDAD9HFeUXHLQ2PZeAXu8kgdrDe/Pff/ynOJqdPBEUx9LeyfKAUeSPBL/z+MaOMhP8swMeUlSypeClIGJ9WE9Lih1cR1diXsmnK6s0UAm+IONN9sC60+6eZTOXlZ2gH4ixVG03t4AnaiUmpV5aRMJ8nCCutw+kQv2f8k0pJ8h9urNx4U19YsqaJ2w3cazx3/RTtTw6yUfwhA3lwzSnBT72RZ9BwciyJ47LyPEXLT2ob6jJ6P1Xl4ewO8AI4XRnhSkr3LHMD9VlAvQW/u7/+WAUI/FPDyiMjFvBLS/KWxgg39FscuxgrDcljLkCFBT/VjR5sL4yRT8A8+pLAJcdJ48aQPOId9aDVqZE5afzsQp5MVRXxcStN8QJ7pTucueOlk6EpYB5/Bpf6V/gpYB7f4BvAHA75r4jyK2nK5IODYgdpeCp2sW1nggdIxLcB6MTCkrcsDldhwr88hSmdYkAWc0sdMhIbmeluSVzPHJbWuP6GykP/ZUuecprVsxHfaXILp/ytX07gIXOZR97ObmEH1GA6/OL9p1JuHEZfSPPOiKCIPe/Ipxqc9+31Zss/fNdQzONTjbsz+iz9Ft0uaWi8n6UohTaXSbeioYt+Xkqkz9t4OVE0KvfLRMP6Kz8N65ciNIzZvh1Af79dkQBDDrgkSc4sLI29ST413IlDVoISB/aN1TQDtgHePhz5E1kpQCavxNkmKZboJb2+3XvM9ciBeDFOCpDyzWXzhyEUx+XcltmEPLB0dseQ0kUQt7pTKmZbYAr+JpW4p2TafnalZM0xexUK6880q2T3SQk7syElbZqne7pDU5YLe/2MLMB9y/3DenqfhR51ZrR0cd70sfFWNYCqBlDVAKoaQFUDqGoAVQ2gqgFUNYCqBlDVAKoaQFUDqGoAVQ2gqgFUNYCqBlDVAKoaQFUDqBIDKEZ21fypmj9V86dq/vR/NH/Kw4AU+L35fwH/B1BLAwQUAAIACADyeoFEEYB7fHcKAAAwGQAAFwAAAHVuaXZlcnNhbC91bml2ZXJzYWwucG5n7Zl7WFJpGsBP03VqzeZSNqZSzc5lm0m3C+UNHe1iTV5qTElUbKKVBJOSQIWAnpymbYxwsh0bU8ks0UEhKbygQLOmdBllC7kYAaYmKSLj5aCCyBx0d3af/W//Xv84z3ne7/zO+77n/d73e79zzqWD0RFuyz2XAwDgtn/f7q8AYOFxAHirZdkSaITybcsm6LSA+FVEOMDr8BqAhEXYsKgwAKhlrZj+ejEkv31qXwIRAN494zoW6FNh2QCwtnX/7rDD2WizTsxKVK5pezWtvnatbEXy7guVG5+tf3b75s2b+3KvffzurXPbvxDdXvGNe7v4swlfAVGQ2ma9bCzxl//g01orr5NRvdKc/ZqCIOzT7KnR111+0ulM65g8VGrte/weZJp30/4TiluE93Yu6SJIHTuiIZ+7bYepYLb3cTk7FOa+yCXH5YpXCpB8NHMpdMupYOWxrEHaZQUTErxihJoSGGP6dPM7AHCut2pN0zYdNPxg5O2tkLwqDFK3auMjaCR80QcA8MVf1y8EgGXvQOEBNpz/AwCs352/AAC+WTYPz8Pz8Dw8D8/D8/A8PA/Pw/PwPDwP/7/DmcYJAyMUorr7//dXyvzc80OteR5Yd1hIcBPDOdOla8qSh9jefGg9iI/HI/FH8AE1WwDAwidJg81LDR4gWMiX2HB8Gt47kUiZOWOw5NlsrEaCIehRKYJKto7IYKyUz+1cYTW8ROUJnJuQKzgxMaO395gTTY1R8pw4WfExv86JM4VGKV+cO/Rz7tJej0evcFEcoR7FeJ7p7XxUUrUQaECDudbYy7XWKSObJafGySKJMWE0At9+/Ik+rH9IA3Ih7RTS0LYCkqGjcwHgxaM/oFn04tN80pcVRklRf/FVm0+K8fFlcW667VaDKK0GufN0aqZ6GwkAmrl60nZzbXT7+Eukojg21mAaaISF5+veVaD4GT2/9PliBwEgG0mrO/EipeTWwBS/IoBTYW1Xgzlbw8gHIvHion6vlnENABTz9RLyE/Y6bZHqKLw9YA+oah2YshyY01QRYGS6viQE0z0UmIXAKUnszEdrCtLc4iGTcdIXDFQubZkg8RjKpNyO9UReqt2K2AEA9yJYPkzqT7E7alpwRcQnPqH0YF4Lb2OYtQvLLqGNte/k0xygGss+O/o4sV4Nau++CSClD0wViMT9E69BOsqALrTPSCZ78oisBGdIgtF7Tn9QRo8Jyg7GFUfiXQI3bbPLB7LSEE8vD7MOcNilDpuJ75RfrI9YjIQhezlsOgWf0bqXGchL2j5oLTIUqu1pNGrysJ06Nfo60VmpwqikMeWsgM77Km5aB7lTnYIP9m7iDtQuALLVcfRWhy3XUVfqpSk9V1mwVojVDYMqTDxpY5ml3JdP/FKH1JH16KmNClR1RUBhFf9OaS8lmcGknX8tKPhQSCflUK/eGa7n8WkzgVhTvvAEciq4i7kkYWmUI2EFKkY0U13bdpAZmFqSmHcY03SQRnM0og0skv7vVjOp8crAiGPCwJJFMqTRs3OAGMQP1zKf0KJYbsAD7eC9XQo0DmlkXrlKYoi8Y0qDG8fpFL9kaoun1vE1+48BFt1xjx9VGHh7YySLZJHonBPos54kaiuOSQpNOh1fru69VWu+RPO25QjWrRCYj1VL7MNN6nqSWK3xyYoNi8fYo9j9SfVQtimKPcWp3nXwQZim7NAO19wSpn9tce8NwcHgKkfGBQ0l2RKjRmS0KsaM8pQUw4Y4jJhdM/Ozg2Kt6ldVInopQ7wKeEIU0VdRXpqSUq9zWgQelgCwGR/6MkzkJkcb8lTDq8AX11V9G3euOW68ENsl6cale2Dtbl1oqdgw8+1JlkEPpcOIfbHWr8O8U+yUeGv54KrZsHhjauibDvqJMt8kenBkS4Bupmmy5juFj0COUr42zzSAly7re1UNJ/xeYJmqycFJ7fBHWfCax1BO/kgaJ+qHnfXUsbHxQOuIFv65WKKuZaUo8RhUQd4ygRONhkktfHSlaYup2EaMc/7Zdn1XlKtmIgdhurIt8RWz5tLchXzP1SuF7pu9UWAuKBJPcITqIcSg9bqEnVZN7Q3hqqgPV/6AEZe7bHqCSSY814jE3qek6O1TIponyUFJ8S6Dq7ZlcEk0jpZ/DDL+8kg+6RKf/QznIDfxxj21rV30XXVqvp/oueGueUSrNWUydtlCbBf+4adK6yDdUFHg7V1K6/vmPf92aWyvM/w7PZscqax0pNHo6TotCApjkmuw0sC+QTm9qef+Jwbl/Y+hrP8LrlOtkzeVGnPC6kLkAkSAQBJXm5FCwDv8jTr6akVRUl/b+WrpFOSiv/CoI9z0paXWR034ZIiwL2hvPmigRhJ52tn68cXpBhc3IvB1DuoNn3XAuZ3DenHQcLn1EAaxq053L2OCIzbq2iKYT2/dkq9Vlt6NuZrOeO9VyFxyxJazIyz2evtU8kTPaiJctEUllwvRhqeqjJTfc+OOqXkvYuo5KJI02BYj8zQyZSVGbU9kmT3wpgAw3GL/1OEPlbde0n1Augo3TkJgxVIyunsI51o7jFsdzbjqQ/GMaHzCXJwIUgf5ZYS5fK95A0f75H6oOYtwkvG0Z8+EQrXtJCknMBWpKJqt7GdyDKIlDsNeb8rSgzPNbSL3DNlyAeVkJD7z+3Vugq8uiHxPMatQQfcpnStOUUzJmymb+yiousPZSjDR+zjkEY9wMBltKUcvQ3D4QZaQp9YbzfzZ0koezxPsraE6xGpGIJ2SDgB6snPGcdpPyPUUXizO+Cw2v8bib9pXdYjaZNafoRpoqdV7LRfd4TWy2WwyqV9Ky8RtOx6pjBqcH9oUiz8kWmfLQR4YpxViFiWIP64AG35hLv3g3pyxmkN1VwY0s6ubNs/Db8bR0L5h0yLf5eUD34RVPag0BXUOjuaoclZ/SnOcuYqBKShz6xq+yQe8IhRJYs4mkTNvq277EmKs445qgmIIFOOK6yibO/HHUKynvzcBmHbbFXhF72yQk9Ujzu/FrArhkShitK5XxpIJNRfWN31UIURHEclxoQve1P+Jhwkku549FercXhOHOemoi9B0XUNk/3o06WLy2/9S62FsPcIcmHS5728QUyfaaMqquX4VByaudqdxj713vP7hbCZuiXStklOuNn5HXiAmVMBd5pVQ/5bBNRfnzOseho5SLru0NRyhffsfHfLNs/KI3jFD4RympMZyctQDP1kYi4HJfN1DunnH9VI7FH0cj2hozsqn7eNgCE98sRVXaJuah5t8MK4nIROVTvZQHVceGfXPlt9a5jRocqwrBe53pgnPeReSLYcQbaGjIrkp2/kZ8ODicGdoTN1TCXiN+mrtJ1tcnHlXnqz/l/eBB2lVsDPsHnqOmmaqsoYjOJjih5qgR09qOzrPnij+8S3AP4pTl6LPMtjKQp00r/dde6Okkv/eJ/V1wBjTW/SzX+sP5+mmxuShsnXQ1sm/FFcb5Jwek2d/CF2TxW4mG4ekLQmu/dSNWLf4XlK+ctLEl7YthNiGECUaMeMm8GQ4HRNdXCS/bb/rpwAPxS0ytfsH2d0XfdB69P6iv3VDo8D+PdG7eeFHz/8GUEsDBBQAAgAIAPJ6gUSeJJdBSgAAAGoAAAAbAAAAdW5pdmVyc2FsL3VuaXZlcnNhbC5wbmcueG1ss7GvyM1RKEstKs7Mz7NVMtQzULK34+WyKShKLctMLVeoAIoZ6RlAgJJCJSq3PDOlJMNWycLEBCGWkZqZnlFiq2RmbAwX1AcaCQBQSwECAAAUAAIACADyeoFEMU00vc8DAAD5DQAAHQAAAAAAAAABAAAAAAAAAAAAdW5pdmVyc2FsL2NvbW1vbl9tZXNzYWdlcy5sbmdQSwECAAAUAAIACADyeoFEIv+HytUDAADdDwAAJwAAAAAAAAABAAAAAAAKBAAAdW5pdmVyc2FsL2ZsYXNoX3B1Ymxpc2hpbmdfc2V0dGluZ3MueG1sUEsBAgAAFAACAAgA8nqBRI0O8Ly9AgAAVQoAACEAAAAAAAAAAQAAAAAAJAgAAHVuaXZlcnNhbC9mbGFzaF9za2luX3NldHRpbmdzLnhtbFBLAQIAABQAAgAIAPJ6gUROa9r2qwMAAO4OAAAmAAAAAAAAAAEAAAAAACALAAB1bml2ZXJzYWwvaHRtbF9wdWJsaXNoaW5nX3NldHRpbmdzLnhtbFBLAQIAABQAAgAIAPJ6gUTeHfV+mAEAAB8GAAAfAAAAAAAAAAEAAAAAAA8PAAB1bml2ZXJzYWwvaHRtbF9za2luX3NldHRpbmdzLmpzUEsBAgAAFAACAAgA8nqBRBra6juqAAAAHwEAABoAAAAAAAAAAQAAAAAA5BAAAHVuaXZlcnNhbC9pMThuX3ByZXNldHMueG1sUEsBAgAAFAACAAgA8nqBRHbUUCiCAAAAlQAAABwAAAAAAAAAAQAAAAAAxhEAAHVuaXZlcnNhbC9sb2NhbF9zZXR0aW5ncy54bWxQSwECAAAUAAIACABsgXNEzoIJN+wCAACICAAAFAAAAAAAAAABAAAAAACCEgAAdW5pdmVyc2FsL3BsYXllci54bWxQSwECAAAUAAIACADyeoFEB6OZZCwIAAAnOAAAKQAAAAAAAAABAAAAAACgFQAAdW5pdmVyc2FsL3NraW5fY3VzdG9taXphdGlvbl9zZXR0aW5ncy54bWxQSwECAAAUAAIACADyeoFEEYB7fHcKAAAwGQAAFwAAAAAAAAAAAAAAAAATHgAAdW5pdmVyc2FsL3VuaXZlcnNhbC5wbmdQSwECAAAUAAIACADyeoFEniSXQUoAAABqAAAAGwAAAAAAAAABAAAAAAC/KAAAdW5pdmVyc2FsL3VuaXZlcnNhbC5wbmcueG1sUEsFBgAAAAALAAsASQMAAEIpAAAAAA=="/>
  <p:tag name="ISPRING_OUTPUT_FOLDER" val="S:\production\ODOT\Online_Project_2014\Conversions\Product\Postable_content\c3s5p2pivo"/>
  <p:tag name="ISPRING_PRESENTATION_TITLE" val="PB2pptPivotPoint"/>
</p:tagLst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205</TotalTime>
  <Words>165</Words>
  <Application>Microsoft Office PowerPoint</Application>
  <PresentationFormat>On-screen Show (4:3)</PresentationFormat>
  <Paragraphs>24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Georgia</vt:lpstr>
      <vt:lpstr>Lato</vt:lpstr>
      <vt:lpstr>WOU TSE template</vt:lpstr>
      <vt:lpstr>Backing Turns and Pivot Point</vt:lpstr>
      <vt:lpstr>Backing Turns</vt:lpstr>
      <vt:lpstr>Backing Turns</vt:lpstr>
      <vt:lpstr>Pivot Point for Backing Turns</vt:lpstr>
      <vt:lpstr>Pivot Point</vt:lpstr>
      <vt:lpstr>Reference Point = Pivot Point </vt:lpstr>
      <vt:lpstr>Reference Point = Pivot Point 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Backing Turns</dc:title>
  <dc:creator>Sharon Rothacker</dc:creator>
  <cp:lastModifiedBy>Megan McDermeit</cp:lastModifiedBy>
  <cp:revision>30</cp:revision>
  <dcterms:created xsi:type="dcterms:W3CDTF">2021-07-19T14:19:09Z</dcterms:created>
  <dcterms:modified xsi:type="dcterms:W3CDTF">2025-01-14T21:14:17Z</dcterms:modified>
</cp:coreProperties>
</file>